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4"/>
    <p:sldMasterId id="2147483777" r:id="rId5"/>
  </p:sldMasterIdLst>
  <p:notesMasterIdLst>
    <p:notesMasterId r:id="rId59"/>
  </p:notesMasterIdLst>
  <p:handoutMasterIdLst>
    <p:handoutMasterId r:id="rId60"/>
  </p:handoutMasterIdLst>
  <p:sldIdLst>
    <p:sldId id="340" r:id="rId6"/>
    <p:sldId id="1286" r:id="rId7"/>
    <p:sldId id="341" r:id="rId8"/>
    <p:sldId id="1261" r:id="rId9"/>
    <p:sldId id="1272" r:id="rId10"/>
    <p:sldId id="1273" r:id="rId11"/>
    <p:sldId id="1274" r:id="rId12"/>
    <p:sldId id="1275" r:id="rId13"/>
    <p:sldId id="1276" r:id="rId14"/>
    <p:sldId id="1277" r:id="rId15"/>
    <p:sldId id="1278" r:id="rId16"/>
    <p:sldId id="1279" r:id="rId17"/>
    <p:sldId id="1305" r:id="rId18"/>
    <p:sldId id="1280" r:id="rId19"/>
    <p:sldId id="1281" r:id="rId20"/>
    <p:sldId id="1282" r:id="rId21"/>
    <p:sldId id="1285" r:id="rId22"/>
    <p:sldId id="1242" r:id="rId23"/>
    <p:sldId id="1306" r:id="rId24"/>
    <p:sldId id="1250" r:id="rId25"/>
    <p:sldId id="1253" r:id="rId26"/>
    <p:sldId id="1291" r:id="rId27"/>
    <p:sldId id="1294" r:id="rId28"/>
    <p:sldId id="342" r:id="rId29"/>
    <p:sldId id="1307" r:id="rId30"/>
    <p:sldId id="1308" r:id="rId31"/>
    <p:sldId id="1309" r:id="rId32"/>
    <p:sldId id="1310" r:id="rId33"/>
    <p:sldId id="1311" r:id="rId34"/>
    <p:sldId id="1313" r:id="rId35"/>
    <p:sldId id="1314" r:id="rId36"/>
    <p:sldId id="1315" r:id="rId37"/>
    <p:sldId id="1316" r:id="rId38"/>
    <p:sldId id="1317" r:id="rId39"/>
    <p:sldId id="1318" r:id="rId40"/>
    <p:sldId id="1319" r:id="rId41"/>
    <p:sldId id="1320" r:id="rId42"/>
    <p:sldId id="1335" r:id="rId43"/>
    <p:sldId id="1321" r:id="rId44"/>
    <p:sldId id="1336" r:id="rId45"/>
    <p:sldId id="1322" r:id="rId46"/>
    <p:sldId id="1323" r:id="rId47"/>
    <p:sldId id="1324" r:id="rId48"/>
    <p:sldId id="1325" r:id="rId49"/>
    <p:sldId id="1326" r:id="rId50"/>
    <p:sldId id="1327" r:id="rId51"/>
    <p:sldId id="1328" r:id="rId52"/>
    <p:sldId id="1329" r:id="rId53"/>
    <p:sldId id="1330" r:id="rId54"/>
    <p:sldId id="1331" r:id="rId55"/>
    <p:sldId id="1332" r:id="rId56"/>
    <p:sldId id="1333" r:id="rId57"/>
    <p:sldId id="32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6500"/>
    <a:srgbClr val="09C199"/>
    <a:srgbClr val="7068AE"/>
    <a:srgbClr val="E60E64"/>
    <a:srgbClr val="5F6062"/>
    <a:srgbClr val="D2D3D4"/>
    <a:srgbClr val="4D4D4D"/>
    <a:srgbClr val="E1E2E2"/>
    <a:srgbClr val="F1F2F2"/>
    <a:srgbClr val="6B6C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61AB7D-2F0F-8348-8880-E58BFD52648B}" v="2" dt="2021-07-15T01:52:05.885"/>
    <p1510:client id="{9B3CF60F-7B02-44AC-81C9-0F854EDA73C7}" v="40" dt="2021-07-15T01:55:43.287"/>
    <p1510:client id="{B6B85FFC-5F98-4711-A5B8-635FF651D0B6}" v="5" dt="2021-07-19T04:22:10.473"/>
    <p1510:client id="{CBBCCF41-4581-4411-B380-59E64F0E9026}" v="2" dt="2021-07-15T02:02:08.986"/>
  </p1510:revLst>
</p1510:revInfo>
</file>

<file path=ppt/tableStyles.xml><?xml version="1.0" encoding="utf-8"?>
<a:tblStyleLst xmlns:a="http://schemas.openxmlformats.org/drawingml/2006/main" def="{F5AB1C69-6EDB-4FF4-983F-18BD219EF322}">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300" y="-4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0471AD-EC4B-5A48-9708-176B465680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A65C53-0C81-0149-9D23-FFF0E6251C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03424-F544-CF45-8A75-3EA9E7A9F39D}" type="datetimeFigureOut">
              <a:rPr lang="en-US" smtClean="0"/>
              <a:t>7/28/2021</a:t>
            </a:fld>
            <a:endParaRPr lang="en-US"/>
          </a:p>
        </p:txBody>
      </p:sp>
      <p:sp>
        <p:nvSpPr>
          <p:cNvPr id="4" name="Footer Placeholder 3">
            <a:extLst>
              <a:ext uri="{FF2B5EF4-FFF2-40B4-BE49-F238E27FC236}">
                <a16:creationId xmlns:a16="http://schemas.microsoft.com/office/drawing/2014/main" id="{FA5E93CD-8151-144A-B5C7-DC62369558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D3C774-C6AF-7E4D-AD4A-6DB21D0B25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429B8B-6677-714E-A6C2-D80EA6CFAC36}" type="slidenum">
              <a:rPr lang="en-US" smtClean="0"/>
              <a:t>‹#›</a:t>
            </a:fld>
            <a:endParaRPr lang="en-US"/>
          </a:p>
        </p:txBody>
      </p:sp>
    </p:spTree>
    <p:extLst>
      <p:ext uri="{BB962C8B-B14F-4D97-AF65-F5344CB8AC3E}">
        <p14:creationId xmlns:p14="http://schemas.microsoft.com/office/powerpoint/2010/main" val="2460452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7A31E-1F8C-4A11-958F-6E5C37A34419}" type="datetimeFigureOut">
              <a:rPr lang="en-AU" smtClean="0"/>
              <a:t>28/07/2021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B437B-12AC-40D3-9BB1-146A30DD1156}" type="slidenum">
              <a:rPr lang="en-AU" smtClean="0"/>
              <a:t>‹#›</a:t>
            </a:fld>
            <a:endParaRPr lang="en-AU"/>
          </a:p>
        </p:txBody>
      </p:sp>
    </p:spTree>
    <p:extLst>
      <p:ext uri="{BB962C8B-B14F-4D97-AF65-F5344CB8AC3E}">
        <p14:creationId xmlns:p14="http://schemas.microsoft.com/office/powerpoint/2010/main" val="3263385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before we go over some AI attacks. Lets start by talking about how AI works.</a:t>
            </a:r>
          </a:p>
          <a:p>
            <a:r>
              <a:rPr lang="en-AU" dirty="0"/>
              <a:t>We will use 2 Dimensional data to start with as its easier to look at.</a:t>
            </a:r>
          </a:p>
        </p:txBody>
      </p:sp>
      <p:sp>
        <p:nvSpPr>
          <p:cNvPr id="4" name="Slide Number Placeholder 3"/>
          <p:cNvSpPr>
            <a:spLocks noGrp="1"/>
          </p:cNvSpPr>
          <p:nvPr>
            <p:ph type="sldNum" sz="quarter" idx="5"/>
          </p:nvPr>
        </p:nvSpPr>
        <p:spPr/>
        <p:txBody>
          <a:bodyPr/>
          <a:lstStyle/>
          <a:p>
            <a:fld id="{0E5B437B-12AC-40D3-9BB1-146A30DD1156}" type="slidenum">
              <a:rPr lang="en-AU" smtClean="0"/>
              <a:t>4</a:t>
            </a:fld>
            <a:endParaRPr lang="en-AU"/>
          </a:p>
        </p:txBody>
      </p:sp>
    </p:spTree>
    <p:extLst>
      <p:ext uri="{BB962C8B-B14F-4D97-AF65-F5344CB8AC3E}">
        <p14:creationId xmlns:p14="http://schemas.microsoft.com/office/powerpoint/2010/main" val="4071954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By building these lines we have created a </a:t>
            </a:r>
            <a:r>
              <a:rPr lang="en-AU" b="1" dirty="0"/>
              <a:t>model.</a:t>
            </a:r>
          </a:p>
          <a:p>
            <a:endParaRPr lang="en-AU" dirty="0"/>
          </a:p>
        </p:txBody>
      </p:sp>
      <p:sp>
        <p:nvSpPr>
          <p:cNvPr id="4" name="Slide Number Placeholder 3"/>
          <p:cNvSpPr>
            <a:spLocks noGrp="1"/>
          </p:cNvSpPr>
          <p:nvPr>
            <p:ph type="sldNum" sz="quarter" idx="5"/>
          </p:nvPr>
        </p:nvSpPr>
        <p:spPr/>
        <p:txBody>
          <a:bodyPr/>
          <a:lstStyle/>
          <a:p>
            <a:fld id="{0E5B437B-12AC-40D3-9BB1-146A30DD1156}" type="slidenum">
              <a:rPr lang="en-AU" smtClean="0"/>
              <a:t>5</a:t>
            </a:fld>
            <a:endParaRPr lang="en-AU"/>
          </a:p>
        </p:txBody>
      </p:sp>
    </p:spTree>
    <p:extLst>
      <p:ext uri="{BB962C8B-B14F-4D97-AF65-F5344CB8AC3E}">
        <p14:creationId xmlns:p14="http://schemas.microsoft.com/office/powerpoint/2010/main" val="145260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5B437B-12AC-40D3-9BB1-146A30DD1156}" type="slidenum">
              <a:rPr lang="en-AU" smtClean="0"/>
              <a:t>12</a:t>
            </a:fld>
            <a:endParaRPr lang="en-AU"/>
          </a:p>
        </p:txBody>
      </p:sp>
    </p:spTree>
    <p:extLst>
      <p:ext uri="{BB962C8B-B14F-4D97-AF65-F5344CB8AC3E}">
        <p14:creationId xmlns:p14="http://schemas.microsoft.com/office/powerpoint/2010/main" val="2942560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5B437B-12AC-40D3-9BB1-146A30DD1156}" type="slidenum">
              <a:rPr lang="en-AU" smtClean="0"/>
              <a:t>13</a:t>
            </a:fld>
            <a:endParaRPr lang="en-AU"/>
          </a:p>
        </p:txBody>
      </p:sp>
    </p:spTree>
    <p:extLst>
      <p:ext uri="{BB962C8B-B14F-4D97-AF65-F5344CB8AC3E}">
        <p14:creationId xmlns:p14="http://schemas.microsoft.com/office/powerpoint/2010/main" val="4274364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j-lt"/>
              </a:rPr>
              <a:t>The lesson to take away from this is how it improves over time.</a:t>
            </a:r>
          </a:p>
          <a:p>
            <a:endParaRPr lang="en-AU" dirty="0"/>
          </a:p>
        </p:txBody>
      </p:sp>
      <p:sp>
        <p:nvSpPr>
          <p:cNvPr id="4" name="Slide Number Placeholder 3"/>
          <p:cNvSpPr>
            <a:spLocks noGrp="1"/>
          </p:cNvSpPr>
          <p:nvPr>
            <p:ph type="sldNum" sz="quarter" idx="5"/>
          </p:nvPr>
        </p:nvSpPr>
        <p:spPr/>
        <p:txBody>
          <a:bodyPr/>
          <a:lstStyle/>
          <a:p>
            <a:fld id="{0E5B437B-12AC-40D3-9BB1-146A30DD1156}" type="slidenum">
              <a:rPr lang="en-AU" smtClean="0"/>
              <a:t>15</a:t>
            </a:fld>
            <a:endParaRPr lang="en-AU"/>
          </a:p>
        </p:txBody>
      </p:sp>
    </p:spTree>
    <p:extLst>
      <p:ext uri="{BB962C8B-B14F-4D97-AF65-F5344CB8AC3E}">
        <p14:creationId xmlns:p14="http://schemas.microsoft.com/office/powerpoint/2010/main" val="102064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These attacks are split into two sections. Training and Inference. Training is anything while the model is still learning. Inference is when interacting with the trained model.</a:t>
            </a:r>
          </a:p>
        </p:txBody>
      </p:sp>
      <p:sp>
        <p:nvSpPr>
          <p:cNvPr id="4" name="Slide Number Placeholder 3"/>
          <p:cNvSpPr>
            <a:spLocks noGrp="1"/>
          </p:cNvSpPr>
          <p:nvPr>
            <p:ph type="sldNum" sz="quarter" idx="5"/>
          </p:nvPr>
        </p:nvSpPr>
        <p:spPr/>
        <p:txBody>
          <a:bodyPr/>
          <a:lstStyle/>
          <a:p>
            <a:fld id="{0E5B437B-12AC-40D3-9BB1-146A30DD1156}" type="slidenum">
              <a:rPr lang="en-AU" smtClean="0"/>
              <a:t>17</a:t>
            </a:fld>
            <a:endParaRPr lang="en-AU"/>
          </a:p>
        </p:txBody>
      </p:sp>
    </p:spTree>
    <p:extLst>
      <p:ext uri="{BB962C8B-B14F-4D97-AF65-F5344CB8AC3E}">
        <p14:creationId xmlns:p14="http://schemas.microsoft.com/office/powerpoint/2010/main" val="13662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Anyone who knows the MITRE ATT&amp;CK framework will be familiar with tables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Microsoft, MITRE and some other organisations got together to go through a bunch of case studies of AI attacks and built this matrix to categorise the different attacks against a AI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They are split up into sections like the Mitre ATT&amp;CK framework. I’m going to be going through each of sections unique to AI attacks.</a:t>
            </a:r>
          </a:p>
        </p:txBody>
      </p:sp>
      <p:sp>
        <p:nvSpPr>
          <p:cNvPr id="4" name="Slide Number Placeholder 3"/>
          <p:cNvSpPr>
            <a:spLocks noGrp="1"/>
          </p:cNvSpPr>
          <p:nvPr>
            <p:ph type="sldNum" sz="quarter" idx="5"/>
          </p:nvPr>
        </p:nvSpPr>
        <p:spPr/>
        <p:txBody>
          <a:bodyPr/>
          <a:lstStyle/>
          <a:p>
            <a:fld id="{0E5B437B-12AC-40D3-9BB1-146A30DD1156}" type="slidenum">
              <a:rPr lang="en-AU" smtClean="0"/>
              <a:t>18</a:t>
            </a:fld>
            <a:endParaRPr lang="en-AU"/>
          </a:p>
        </p:txBody>
      </p:sp>
    </p:spTree>
    <p:extLst>
      <p:ext uri="{BB962C8B-B14F-4D97-AF65-F5344CB8AC3E}">
        <p14:creationId xmlns:p14="http://schemas.microsoft.com/office/powerpoint/2010/main" val="855496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we have a model, and we want to misclassify an image for some reason, we could do an evasion attack. One easy example of this is adversarial noise.</a:t>
            </a:r>
          </a:p>
        </p:txBody>
      </p:sp>
      <p:sp>
        <p:nvSpPr>
          <p:cNvPr id="4" name="Slide Number Placeholder 3"/>
          <p:cNvSpPr>
            <a:spLocks noGrp="1"/>
          </p:cNvSpPr>
          <p:nvPr>
            <p:ph type="sldNum" sz="quarter" idx="5"/>
          </p:nvPr>
        </p:nvSpPr>
        <p:spPr/>
        <p:txBody>
          <a:bodyPr/>
          <a:lstStyle/>
          <a:p>
            <a:fld id="{0E5B437B-12AC-40D3-9BB1-146A30DD1156}" type="slidenum">
              <a:rPr lang="en-AU" smtClean="0"/>
              <a:t>20</a:t>
            </a:fld>
            <a:endParaRPr lang="en-AU"/>
          </a:p>
        </p:txBody>
      </p:sp>
    </p:spTree>
    <p:extLst>
      <p:ext uri="{BB962C8B-B14F-4D97-AF65-F5344CB8AC3E}">
        <p14:creationId xmlns:p14="http://schemas.microsoft.com/office/powerpoint/2010/main" val="80315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5B437B-12AC-40D3-9BB1-146A30DD1156}" type="slidenum">
              <a:rPr lang="en-AU" smtClean="0"/>
              <a:t>21</a:t>
            </a:fld>
            <a:endParaRPr lang="en-AU"/>
          </a:p>
        </p:txBody>
      </p:sp>
    </p:spTree>
    <p:extLst>
      <p:ext uri="{BB962C8B-B14F-4D97-AF65-F5344CB8AC3E}">
        <p14:creationId xmlns:p14="http://schemas.microsoft.com/office/powerpoint/2010/main" val="455727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1.jpeg"/><Relationship Id="rId5" Type="http://schemas.openxmlformats.org/officeDocument/2006/relationships/image" Target="../media/image1.jpeg"/><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1.jpeg"/><Relationship Id="rId5" Type="http://schemas.openxmlformats.org/officeDocument/2006/relationships/image" Target="../media/image1.jpeg"/><Relationship Id="rId4"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694FB8DC-A0BA-6542-AA36-5DA7C3B7A9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 t="2053" r="-4" b="39949"/>
          <a:stretch/>
        </p:blipFill>
        <p:spPr>
          <a:xfrm>
            <a:off x="0" y="0"/>
            <a:ext cx="12192000" cy="3971608"/>
          </a:xfrm>
          <a:prstGeom prst="rect">
            <a:avLst/>
          </a:prstGeom>
        </p:spPr>
      </p:pic>
      <p:sp>
        <p:nvSpPr>
          <p:cNvPr id="2" name="Title 1">
            <a:extLst>
              <a:ext uri="{FF2B5EF4-FFF2-40B4-BE49-F238E27FC236}">
                <a16:creationId xmlns:a16="http://schemas.microsoft.com/office/drawing/2014/main" id="{BEE4C720-47C2-44EB-809C-9A8A10A239CD}"/>
              </a:ext>
            </a:extLst>
          </p:cNvPr>
          <p:cNvSpPr>
            <a:spLocks noGrp="1"/>
          </p:cNvSpPr>
          <p:nvPr>
            <p:ph type="ctrTitle" hasCustomPrompt="1"/>
          </p:nvPr>
        </p:nvSpPr>
        <p:spPr>
          <a:xfrm>
            <a:off x="1524000" y="994604"/>
            <a:ext cx="9144000" cy="1332402"/>
          </a:xfrm>
          <a:prstGeom prst="rect">
            <a:avLst/>
          </a:prstGeom>
        </p:spPr>
        <p:txBody>
          <a:bodyPr anchor="b">
            <a:normAutofit/>
          </a:bodyPr>
          <a:lstStyle>
            <a:lvl1pPr algn="ctr">
              <a:defRPr sz="4400" b="1" i="0">
                <a:solidFill>
                  <a:schemeClr val="bg1"/>
                </a:solidFill>
                <a:latin typeface="Century Gothic" panose="020B0502020202020204" pitchFamily="34" charset="0"/>
              </a:defRPr>
            </a:lvl1pPr>
          </a:lstStyle>
          <a:p>
            <a:r>
              <a:rPr lang="en-US"/>
              <a:t>Presentation Title.</a:t>
            </a:r>
            <a:endParaRPr lang="en-AU"/>
          </a:p>
        </p:txBody>
      </p:sp>
      <p:sp>
        <p:nvSpPr>
          <p:cNvPr id="16" name="Text Placeholder 11">
            <a:extLst>
              <a:ext uri="{FF2B5EF4-FFF2-40B4-BE49-F238E27FC236}">
                <a16:creationId xmlns:a16="http://schemas.microsoft.com/office/drawing/2014/main" id="{E5645D70-08EA-439A-93B9-C7355EC5E2CA}"/>
              </a:ext>
            </a:extLst>
          </p:cNvPr>
          <p:cNvSpPr>
            <a:spLocks noGrp="1"/>
          </p:cNvSpPr>
          <p:nvPr>
            <p:ph type="body" sz="quarter" idx="16" hasCustomPrompt="1"/>
          </p:nvPr>
        </p:nvSpPr>
        <p:spPr>
          <a:xfrm>
            <a:off x="4537074" y="5818188"/>
            <a:ext cx="3117850" cy="316605"/>
          </a:xfrm>
          <a:prstGeom prst="rect">
            <a:avLst/>
          </a:prstGeom>
        </p:spPr>
        <p:txBody>
          <a:bodyPr>
            <a:normAutofit/>
          </a:bodyPr>
          <a:lstStyle>
            <a:lvl1pPr marL="0" indent="0" algn="ctr">
              <a:buNone/>
              <a:defRPr sz="1600" b="1">
                <a:solidFill>
                  <a:srgbClr val="4D4D4D"/>
                </a:solidFill>
                <a:latin typeface="Century Gothic" panose="020B0502020202020204" pitchFamily="34" charset="0"/>
              </a:defRPr>
            </a:lvl1pPr>
          </a:lstStyle>
          <a:p>
            <a:pPr lvl="0"/>
            <a:r>
              <a:rPr lang="en-US"/>
              <a:t>Insert name here</a:t>
            </a:r>
          </a:p>
        </p:txBody>
      </p:sp>
      <p:pic>
        <p:nvPicPr>
          <p:cNvPr id="18" name="Picture 17">
            <a:extLst>
              <a:ext uri="{FF2B5EF4-FFF2-40B4-BE49-F238E27FC236}">
                <a16:creationId xmlns:a16="http://schemas.microsoft.com/office/drawing/2014/main" id="{9A41DC82-680A-D843-9E6E-97F86412E9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9375" y="4417920"/>
            <a:ext cx="2933248" cy="959036"/>
          </a:xfrm>
          <a:prstGeom prst="rect">
            <a:avLst/>
          </a:prstGeom>
        </p:spPr>
      </p:pic>
      <p:sp>
        <p:nvSpPr>
          <p:cNvPr id="10" name="Text Placeholder 9">
            <a:extLst>
              <a:ext uri="{FF2B5EF4-FFF2-40B4-BE49-F238E27FC236}">
                <a16:creationId xmlns:a16="http://schemas.microsoft.com/office/drawing/2014/main" id="{AFF459FF-D723-B744-BA56-D0F33DA617C4}"/>
              </a:ext>
            </a:extLst>
          </p:cNvPr>
          <p:cNvSpPr>
            <a:spLocks noGrp="1"/>
          </p:cNvSpPr>
          <p:nvPr>
            <p:ph type="body" sz="quarter" idx="17" hasCustomPrompt="1"/>
          </p:nvPr>
        </p:nvSpPr>
        <p:spPr>
          <a:xfrm>
            <a:off x="4537075" y="6184340"/>
            <a:ext cx="3117850" cy="316606"/>
          </a:xfrm>
        </p:spPr>
        <p:txBody>
          <a:bodyPr/>
          <a:lstStyle>
            <a:lvl1pPr marL="0" indent="0" algn="ctr">
              <a:buFontTx/>
              <a:buNone/>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GB"/>
              <a:t>Title title here </a:t>
            </a:r>
          </a:p>
        </p:txBody>
      </p:sp>
      <p:sp>
        <p:nvSpPr>
          <p:cNvPr id="26" name="Text Placeholder 25">
            <a:extLst>
              <a:ext uri="{FF2B5EF4-FFF2-40B4-BE49-F238E27FC236}">
                <a16:creationId xmlns:a16="http://schemas.microsoft.com/office/drawing/2014/main" id="{86ECBC01-0A98-804C-9394-FD799E6C8CC2}"/>
              </a:ext>
            </a:extLst>
          </p:cNvPr>
          <p:cNvSpPr>
            <a:spLocks noGrp="1"/>
          </p:cNvSpPr>
          <p:nvPr>
            <p:ph type="body" sz="quarter" idx="18" hasCustomPrompt="1"/>
          </p:nvPr>
        </p:nvSpPr>
        <p:spPr>
          <a:xfrm>
            <a:off x="1524000" y="2445376"/>
            <a:ext cx="9144000" cy="492125"/>
          </a:xfrm>
        </p:spPr>
        <p:txBody>
          <a:bodyPr>
            <a:normAutofit/>
          </a:bodyPr>
          <a:lstStyle>
            <a:lvl1pPr marL="0" indent="0" algn="ctr">
              <a:buNone/>
              <a:defRPr sz="1800">
                <a:solidFill>
                  <a:schemeClr val="accent1"/>
                </a:solidFill>
              </a:defRPr>
            </a:lvl1pPr>
          </a:lstStyle>
          <a:p>
            <a:pPr lvl="0"/>
            <a:r>
              <a:rPr lang="en-GB"/>
              <a:t>Subtitle Optional.</a:t>
            </a:r>
          </a:p>
        </p:txBody>
      </p:sp>
    </p:spTree>
    <p:extLst>
      <p:ext uri="{BB962C8B-B14F-4D97-AF65-F5344CB8AC3E}">
        <p14:creationId xmlns:p14="http://schemas.microsoft.com/office/powerpoint/2010/main" val="784311346"/>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299F46B2-11A6-8F42-89E2-B4A5270D5D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 Placeholder 12">
            <a:extLst>
              <a:ext uri="{FF2B5EF4-FFF2-40B4-BE49-F238E27FC236}">
                <a16:creationId xmlns:a16="http://schemas.microsoft.com/office/drawing/2014/main" id="{52090062-3E19-4959-962D-50739DDBDD27}"/>
              </a:ext>
            </a:extLst>
          </p:cNvPr>
          <p:cNvSpPr>
            <a:spLocks noGrp="1"/>
          </p:cNvSpPr>
          <p:nvPr>
            <p:ph type="body" sz="quarter" idx="15" hasCustomPrompt="1"/>
          </p:nvPr>
        </p:nvSpPr>
        <p:spPr>
          <a:xfrm>
            <a:off x="1119577" y="2375555"/>
            <a:ext cx="4668836" cy="3940577"/>
          </a:xfrm>
          <a:prstGeom prst="rect">
            <a:avLst/>
          </a:prstGeom>
        </p:spPr>
        <p:txBody>
          <a:bodyPr>
            <a:noAutofit/>
          </a:bodyPr>
          <a:lstStyle>
            <a:lvl1pPr marL="0" indent="0">
              <a:buNone/>
              <a:defRPr sz="1400">
                <a:solidFill>
                  <a:srgbClr val="4D4D4D"/>
                </a:solidFill>
              </a:defRPr>
            </a:lvl1pPr>
            <a:lvl2pPr>
              <a:defRPr sz="1400"/>
            </a:lvl2pPr>
            <a:lvl4pPr>
              <a:defRPr sz="1400"/>
            </a:lvl4pPr>
          </a:lstStyle>
          <a:p>
            <a:pPr lvl="0"/>
            <a:r>
              <a:rPr lang="en-US"/>
              <a:t>Slide body</a:t>
            </a:r>
          </a:p>
        </p:txBody>
      </p:sp>
      <p:sp>
        <p:nvSpPr>
          <p:cNvPr id="15" name="Text Placeholder 7">
            <a:extLst>
              <a:ext uri="{FF2B5EF4-FFF2-40B4-BE49-F238E27FC236}">
                <a16:creationId xmlns:a16="http://schemas.microsoft.com/office/drawing/2014/main" id="{125860A6-37BB-F247-AEA8-989729E71B38}"/>
              </a:ext>
            </a:extLst>
          </p:cNvPr>
          <p:cNvSpPr>
            <a:spLocks noGrp="1"/>
          </p:cNvSpPr>
          <p:nvPr>
            <p:ph type="body" sz="quarter" idx="31" hasCustomPrompt="1"/>
          </p:nvPr>
        </p:nvSpPr>
        <p:spPr>
          <a:xfrm>
            <a:off x="1119576" y="1993898"/>
            <a:ext cx="4668836" cy="381657"/>
          </a:xfrm>
          <a:prstGeom prst="rect">
            <a:avLst/>
          </a:prstGeom>
        </p:spPr>
        <p:txBody>
          <a:bodyPr anchor="ctr">
            <a:normAutofit/>
          </a:bodyPr>
          <a:lstStyle>
            <a:lvl1pPr marL="0" indent="0" algn="l">
              <a:buNone/>
              <a:defRPr sz="1800" b="1" baseline="0">
                <a:solidFill>
                  <a:srgbClr val="FE6500"/>
                </a:solidFill>
              </a:defRPr>
            </a:lvl1pPr>
          </a:lstStyle>
          <a:p>
            <a:pPr lvl="0"/>
            <a:r>
              <a:rPr lang="en-US"/>
              <a:t>Subtitle</a:t>
            </a:r>
          </a:p>
        </p:txBody>
      </p:sp>
      <p:sp>
        <p:nvSpPr>
          <p:cNvPr id="12" name="Text Placeholder 7">
            <a:extLst>
              <a:ext uri="{FF2B5EF4-FFF2-40B4-BE49-F238E27FC236}">
                <a16:creationId xmlns:a16="http://schemas.microsoft.com/office/drawing/2014/main" id="{B662760A-6A64-234D-9224-B7318248B7AC}"/>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Slide title.</a:t>
            </a:r>
          </a:p>
        </p:txBody>
      </p:sp>
      <p:sp>
        <p:nvSpPr>
          <p:cNvPr id="11" name="Text Placeholder 12">
            <a:extLst>
              <a:ext uri="{FF2B5EF4-FFF2-40B4-BE49-F238E27FC236}">
                <a16:creationId xmlns:a16="http://schemas.microsoft.com/office/drawing/2014/main" id="{2351982A-E4F1-5A4F-AD5D-01B6DF6815F9}"/>
              </a:ext>
            </a:extLst>
          </p:cNvPr>
          <p:cNvSpPr>
            <a:spLocks noGrp="1"/>
          </p:cNvSpPr>
          <p:nvPr>
            <p:ph type="body" sz="quarter" idx="32" hasCustomPrompt="1"/>
          </p:nvPr>
        </p:nvSpPr>
        <p:spPr>
          <a:xfrm>
            <a:off x="6330913" y="2375555"/>
            <a:ext cx="4668836" cy="3940577"/>
          </a:xfrm>
          <a:prstGeom prst="rect">
            <a:avLst/>
          </a:prstGeom>
        </p:spPr>
        <p:txBody>
          <a:bodyPr>
            <a:noAutofit/>
          </a:bodyPr>
          <a:lstStyle>
            <a:lvl1pPr marL="0" indent="0">
              <a:buNone/>
              <a:defRPr sz="1400">
                <a:solidFill>
                  <a:srgbClr val="4D4D4D"/>
                </a:solidFill>
              </a:defRPr>
            </a:lvl1pPr>
            <a:lvl2pPr>
              <a:defRPr sz="1400"/>
            </a:lvl2pPr>
            <a:lvl4pPr>
              <a:defRPr sz="1400"/>
            </a:lvl4pPr>
          </a:lstStyle>
          <a:p>
            <a:pPr lvl="0"/>
            <a:r>
              <a:rPr lang="en-US"/>
              <a:t>Slide body</a:t>
            </a:r>
          </a:p>
        </p:txBody>
      </p:sp>
      <p:sp>
        <p:nvSpPr>
          <p:cNvPr id="13" name="Text Placeholder 7">
            <a:extLst>
              <a:ext uri="{FF2B5EF4-FFF2-40B4-BE49-F238E27FC236}">
                <a16:creationId xmlns:a16="http://schemas.microsoft.com/office/drawing/2014/main" id="{FAA43792-1202-E043-8C20-6FD3AC9027C9}"/>
              </a:ext>
            </a:extLst>
          </p:cNvPr>
          <p:cNvSpPr>
            <a:spLocks noGrp="1"/>
          </p:cNvSpPr>
          <p:nvPr>
            <p:ph type="body" sz="quarter" idx="33" hasCustomPrompt="1"/>
          </p:nvPr>
        </p:nvSpPr>
        <p:spPr>
          <a:xfrm>
            <a:off x="6330912" y="1993898"/>
            <a:ext cx="4668836" cy="381657"/>
          </a:xfrm>
          <a:prstGeom prst="rect">
            <a:avLst/>
          </a:prstGeom>
        </p:spPr>
        <p:txBody>
          <a:bodyPr anchor="ctr">
            <a:normAutofit/>
          </a:bodyPr>
          <a:lstStyle>
            <a:lvl1pPr marL="0" indent="0" algn="l">
              <a:buNone/>
              <a:defRPr sz="1800" b="1" baseline="0">
                <a:solidFill>
                  <a:srgbClr val="FE6500"/>
                </a:solidFill>
              </a:defRPr>
            </a:lvl1pPr>
          </a:lstStyle>
          <a:p>
            <a:pPr lvl="0"/>
            <a:r>
              <a:rPr lang="en-US"/>
              <a:t>Subtitle</a:t>
            </a:r>
          </a:p>
        </p:txBody>
      </p:sp>
    </p:spTree>
    <p:extLst>
      <p:ext uri="{BB962C8B-B14F-4D97-AF65-F5344CB8AC3E}">
        <p14:creationId xmlns:p14="http://schemas.microsoft.com/office/powerpoint/2010/main" val="3663474406"/>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Pillar">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13559498-C17F-B34B-8E83-2D90B101A0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 Placeholder 12">
            <a:extLst>
              <a:ext uri="{FF2B5EF4-FFF2-40B4-BE49-F238E27FC236}">
                <a16:creationId xmlns:a16="http://schemas.microsoft.com/office/drawing/2014/main" id="{52090062-3E19-4959-962D-50739DDBDD27}"/>
              </a:ext>
            </a:extLst>
          </p:cNvPr>
          <p:cNvSpPr>
            <a:spLocks noGrp="1"/>
          </p:cNvSpPr>
          <p:nvPr>
            <p:ph type="body" sz="quarter" idx="15" hasCustomPrompt="1"/>
          </p:nvPr>
        </p:nvSpPr>
        <p:spPr>
          <a:xfrm>
            <a:off x="896551" y="2375555"/>
            <a:ext cx="2878135" cy="3940577"/>
          </a:xfrm>
          <a:prstGeom prst="rect">
            <a:avLst/>
          </a:prstGeom>
        </p:spPr>
        <p:txBody>
          <a:bodyPr>
            <a:noAutofit/>
          </a:bodyPr>
          <a:lstStyle>
            <a:lvl1pPr marL="0" indent="0">
              <a:buNone/>
              <a:defRPr sz="1400">
                <a:solidFill>
                  <a:srgbClr val="4D4D4D"/>
                </a:solidFill>
              </a:defRPr>
            </a:lvl1pPr>
            <a:lvl2pPr>
              <a:defRPr sz="1400"/>
            </a:lvl2pPr>
            <a:lvl4pPr>
              <a:defRPr sz="1400"/>
            </a:lvl4pPr>
          </a:lstStyle>
          <a:p>
            <a:pPr lvl="0"/>
            <a:r>
              <a:rPr lang="en-US"/>
              <a:t>Slide body</a:t>
            </a:r>
          </a:p>
        </p:txBody>
      </p:sp>
      <p:sp>
        <p:nvSpPr>
          <p:cNvPr id="10" name="Text Placeholder 12">
            <a:extLst>
              <a:ext uri="{FF2B5EF4-FFF2-40B4-BE49-F238E27FC236}">
                <a16:creationId xmlns:a16="http://schemas.microsoft.com/office/drawing/2014/main" id="{B636A081-5396-4A82-B698-D3C8FF632D1E}"/>
              </a:ext>
            </a:extLst>
          </p:cNvPr>
          <p:cNvSpPr>
            <a:spLocks noGrp="1"/>
          </p:cNvSpPr>
          <p:nvPr>
            <p:ph type="body" sz="quarter" idx="17" hasCustomPrompt="1"/>
          </p:nvPr>
        </p:nvSpPr>
        <p:spPr>
          <a:xfrm>
            <a:off x="4656932" y="2375555"/>
            <a:ext cx="2878135" cy="3940575"/>
          </a:xfrm>
          <a:prstGeom prst="rect">
            <a:avLst/>
          </a:prstGeom>
        </p:spPr>
        <p:txBody>
          <a:bodyPr>
            <a:noAutofit/>
          </a:bodyPr>
          <a:lstStyle>
            <a:lvl1pPr marL="0" indent="0">
              <a:buFont typeface="Arial" panose="020B0604020202020204" pitchFamily="34" charset="0"/>
              <a:buNone/>
              <a:defRPr sz="1400">
                <a:solidFill>
                  <a:srgbClr val="4D4D4D"/>
                </a:solidFill>
              </a:defRPr>
            </a:lvl1pPr>
            <a:lvl2pPr>
              <a:defRPr sz="1400"/>
            </a:lvl2pPr>
            <a:lvl4pPr marL="1657350" indent="-285750">
              <a:buFont typeface="Arial" panose="020B0604020202020204" pitchFamily="34" charset="0"/>
              <a:buChar char="•"/>
              <a:defRPr sz="1400"/>
            </a:lvl4pPr>
          </a:lstStyle>
          <a:p>
            <a:pPr lvl="0"/>
            <a:r>
              <a:rPr lang="en-US"/>
              <a:t>Slide body</a:t>
            </a:r>
          </a:p>
        </p:txBody>
      </p:sp>
      <p:sp>
        <p:nvSpPr>
          <p:cNvPr id="14" name="Text Placeholder 12">
            <a:extLst>
              <a:ext uri="{FF2B5EF4-FFF2-40B4-BE49-F238E27FC236}">
                <a16:creationId xmlns:a16="http://schemas.microsoft.com/office/drawing/2014/main" id="{6BAE56FF-216E-409B-87E5-88D248510712}"/>
              </a:ext>
            </a:extLst>
          </p:cNvPr>
          <p:cNvSpPr>
            <a:spLocks noGrp="1"/>
          </p:cNvSpPr>
          <p:nvPr>
            <p:ph type="body" sz="quarter" idx="19" hasCustomPrompt="1"/>
          </p:nvPr>
        </p:nvSpPr>
        <p:spPr>
          <a:xfrm>
            <a:off x="8417315" y="2375555"/>
            <a:ext cx="2878135" cy="3940576"/>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Tx/>
              <a:buNone/>
              <a:tabLst/>
              <a:defRPr sz="1400">
                <a:solidFill>
                  <a:srgbClr val="4D4D4D"/>
                </a:solidFill>
              </a:defRPr>
            </a:lvl1pPr>
            <a:lvl2pPr>
              <a:defRPr sz="1400"/>
            </a:lvl2pPr>
          </a:lstStyle>
          <a:p>
            <a:pPr lvl="0"/>
            <a:r>
              <a:rPr lang="en-US"/>
              <a:t>Slide body</a:t>
            </a:r>
          </a:p>
        </p:txBody>
      </p:sp>
      <p:sp>
        <p:nvSpPr>
          <p:cNvPr id="15" name="Text Placeholder 7">
            <a:extLst>
              <a:ext uri="{FF2B5EF4-FFF2-40B4-BE49-F238E27FC236}">
                <a16:creationId xmlns:a16="http://schemas.microsoft.com/office/drawing/2014/main" id="{125860A6-37BB-F247-AEA8-989729E71B38}"/>
              </a:ext>
            </a:extLst>
          </p:cNvPr>
          <p:cNvSpPr>
            <a:spLocks noGrp="1"/>
          </p:cNvSpPr>
          <p:nvPr>
            <p:ph type="body" sz="quarter" idx="31" hasCustomPrompt="1"/>
          </p:nvPr>
        </p:nvSpPr>
        <p:spPr>
          <a:xfrm>
            <a:off x="896550" y="1993898"/>
            <a:ext cx="2878135" cy="381657"/>
          </a:xfrm>
          <a:prstGeom prst="rect">
            <a:avLst/>
          </a:prstGeom>
        </p:spPr>
        <p:txBody>
          <a:bodyPr anchor="ctr">
            <a:normAutofit/>
          </a:bodyPr>
          <a:lstStyle>
            <a:lvl1pPr marL="0" indent="0" algn="l">
              <a:buNone/>
              <a:defRPr sz="1800" b="1" baseline="0">
                <a:solidFill>
                  <a:srgbClr val="FE6500"/>
                </a:solidFill>
              </a:defRPr>
            </a:lvl1pPr>
          </a:lstStyle>
          <a:p>
            <a:pPr lvl="0"/>
            <a:r>
              <a:rPr lang="en-US"/>
              <a:t>Subtitle</a:t>
            </a:r>
          </a:p>
        </p:txBody>
      </p:sp>
      <p:sp>
        <p:nvSpPr>
          <p:cNvPr id="17" name="Text Placeholder 7">
            <a:extLst>
              <a:ext uri="{FF2B5EF4-FFF2-40B4-BE49-F238E27FC236}">
                <a16:creationId xmlns:a16="http://schemas.microsoft.com/office/drawing/2014/main" id="{780FCB26-3564-3246-B472-C9D0134968F8}"/>
              </a:ext>
            </a:extLst>
          </p:cNvPr>
          <p:cNvSpPr>
            <a:spLocks noGrp="1"/>
          </p:cNvSpPr>
          <p:nvPr>
            <p:ph type="body" sz="quarter" idx="32" hasCustomPrompt="1"/>
          </p:nvPr>
        </p:nvSpPr>
        <p:spPr>
          <a:xfrm>
            <a:off x="4656931" y="1993898"/>
            <a:ext cx="2878135" cy="381657"/>
          </a:xfrm>
          <a:prstGeom prst="rect">
            <a:avLst/>
          </a:prstGeom>
        </p:spPr>
        <p:txBody>
          <a:bodyPr anchor="ctr">
            <a:noAutofit/>
          </a:bodyPr>
          <a:lstStyle>
            <a:lvl1pPr marL="0" indent="0" algn="l">
              <a:buNone/>
              <a:defRPr sz="1800" b="1" baseline="0">
                <a:solidFill>
                  <a:srgbClr val="FE6500"/>
                </a:solidFill>
              </a:defRPr>
            </a:lvl1pPr>
          </a:lstStyle>
          <a:p>
            <a:pPr lvl="0"/>
            <a:r>
              <a:rPr lang="en-US"/>
              <a:t>Subtitle</a:t>
            </a:r>
          </a:p>
        </p:txBody>
      </p:sp>
      <p:sp>
        <p:nvSpPr>
          <p:cNvPr id="18" name="Text Placeholder 7">
            <a:extLst>
              <a:ext uri="{FF2B5EF4-FFF2-40B4-BE49-F238E27FC236}">
                <a16:creationId xmlns:a16="http://schemas.microsoft.com/office/drawing/2014/main" id="{17936D74-FE28-1B4C-A958-C9A3621DA711}"/>
              </a:ext>
            </a:extLst>
          </p:cNvPr>
          <p:cNvSpPr>
            <a:spLocks noGrp="1"/>
          </p:cNvSpPr>
          <p:nvPr>
            <p:ph type="body" sz="quarter" idx="33" hasCustomPrompt="1"/>
          </p:nvPr>
        </p:nvSpPr>
        <p:spPr>
          <a:xfrm>
            <a:off x="8417314" y="1993898"/>
            <a:ext cx="2878135" cy="381657"/>
          </a:xfrm>
          <a:prstGeom prst="rect">
            <a:avLst/>
          </a:prstGeom>
        </p:spPr>
        <p:txBody>
          <a:bodyPr anchor="ctr">
            <a:noAutofit/>
          </a:bodyPr>
          <a:lstStyle>
            <a:lvl1pPr marL="0" indent="0" algn="l">
              <a:buNone/>
              <a:defRPr sz="1800" b="1" baseline="0">
                <a:solidFill>
                  <a:srgbClr val="FE6500"/>
                </a:solidFill>
              </a:defRPr>
            </a:lvl1pPr>
          </a:lstStyle>
          <a:p>
            <a:pPr lvl="0"/>
            <a:r>
              <a:rPr lang="en-US"/>
              <a:t>Subtitle</a:t>
            </a:r>
          </a:p>
        </p:txBody>
      </p:sp>
      <p:sp>
        <p:nvSpPr>
          <p:cNvPr id="12" name="Text Placeholder 7">
            <a:extLst>
              <a:ext uri="{FF2B5EF4-FFF2-40B4-BE49-F238E27FC236}">
                <a16:creationId xmlns:a16="http://schemas.microsoft.com/office/drawing/2014/main" id="{B662760A-6A64-234D-9224-B7318248B7AC}"/>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Slide title.</a:t>
            </a:r>
          </a:p>
        </p:txBody>
      </p:sp>
    </p:spTree>
    <p:extLst>
      <p:ext uri="{BB962C8B-B14F-4D97-AF65-F5344CB8AC3E}">
        <p14:creationId xmlns:p14="http://schemas.microsoft.com/office/powerpoint/2010/main" val="987637441"/>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6E4B36FC-3518-3544-9C22-21899DF7EB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 Placeholder 12">
            <a:extLst>
              <a:ext uri="{FF2B5EF4-FFF2-40B4-BE49-F238E27FC236}">
                <a16:creationId xmlns:a16="http://schemas.microsoft.com/office/drawing/2014/main" id="{52090062-3E19-4959-962D-50739DDBDD27}"/>
              </a:ext>
            </a:extLst>
          </p:cNvPr>
          <p:cNvSpPr>
            <a:spLocks noGrp="1"/>
          </p:cNvSpPr>
          <p:nvPr>
            <p:ph type="body" sz="quarter" idx="15" hasCustomPrompt="1"/>
          </p:nvPr>
        </p:nvSpPr>
        <p:spPr>
          <a:xfrm>
            <a:off x="747870" y="2375555"/>
            <a:ext cx="2352169" cy="3940577"/>
          </a:xfrm>
          <a:prstGeom prst="rect">
            <a:avLst/>
          </a:prstGeom>
        </p:spPr>
        <p:txBody>
          <a:bodyPr>
            <a:noAutofit/>
          </a:bodyPr>
          <a:lstStyle>
            <a:lvl1pPr marL="0" indent="0">
              <a:buNone/>
              <a:defRPr sz="1400">
                <a:solidFill>
                  <a:srgbClr val="4D4D4D"/>
                </a:solidFill>
              </a:defRPr>
            </a:lvl1pPr>
            <a:lvl2pPr>
              <a:defRPr sz="1400"/>
            </a:lvl2pPr>
            <a:lvl4pPr>
              <a:defRPr sz="1400"/>
            </a:lvl4pPr>
          </a:lstStyle>
          <a:p>
            <a:pPr lvl="0"/>
            <a:r>
              <a:rPr lang="en-US"/>
              <a:t>Slide body</a:t>
            </a:r>
          </a:p>
        </p:txBody>
      </p:sp>
      <p:sp>
        <p:nvSpPr>
          <p:cNvPr id="15" name="Text Placeholder 7">
            <a:extLst>
              <a:ext uri="{FF2B5EF4-FFF2-40B4-BE49-F238E27FC236}">
                <a16:creationId xmlns:a16="http://schemas.microsoft.com/office/drawing/2014/main" id="{125860A6-37BB-F247-AEA8-989729E71B38}"/>
              </a:ext>
            </a:extLst>
          </p:cNvPr>
          <p:cNvSpPr>
            <a:spLocks noGrp="1"/>
          </p:cNvSpPr>
          <p:nvPr>
            <p:ph type="body" sz="quarter" idx="31" hasCustomPrompt="1"/>
          </p:nvPr>
        </p:nvSpPr>
        <p:spPr>
          <a:xfrm>
            <a:off x="747869" y="1993898"/>
            <a:ext cx="2352169" cy="381657"/>
          </a:xfrm>
          <a:prstGeom prst="rect">
            <a:avLst/>
          </a:prstGeom>
        </p:spPr>
        <p:txBody>
          <a:bodyPr anchor="ctr">
            <a:normAutofit/>
          </a:bodyPr>
          <a:lstStyle>
            <a:lvl1pPr marL="0" indent="0" algn="l">
              <a:buNone/>
              <a:defRPr sz="1800" b="1" baseline="0">
                <a:solidFill>
                  <a:srgbClr val="FE6500"/>
                </a:solidFill>
              </a:defRPr>
            </a:lvl1pPr>
          </a:lstStyle>
          <a:p>
            <a:pPr lvl="0"/>
            <a:r>
              <a:rPr lang="en-US"/>
              <a:t>Subtitle</a:t>
            </a:r>
          </a:p>
        </p:txBody>
      </p:sp>
      <p:sp>
        <p:nvSpPr>
          <p:cNvPr id="12" name="Text Placeholder 7">
            <a:extLst>
              <a:ext uri="{FF2B5EF4-FFF2-40B4-BE49-F238E27FC236}">
                <a16:creationId xmlns:a16="http://schemas.microsoft.com/office/drawing/2014/main" id="{B662760A-6A64-234D-9224-B7318248B7AC}"/>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
        <p:nvSpPr>
          <p:cNvPr id="25" name="Text Placeholder 12">
            <a:extLst>
              <a:ext uri="{FF2B5EF4-FFF2-40B4-BE49-F238E27FC236}">
                <a16:creationId xmlns:a16="http://schemas.microsoft.com/office/drawing/2014/main" id="{878EA829-7B07-7A45-AE19-B159180C7BDD}"/>
              </a:ext>
            </a:extLst>
          </p:cNvPr>
          <p:cNvSpPr>
            <a:spLocks noGrp="1"/>
          </p:cNvSpPr>
          <p:nvPr>
            <p:ph type="body" sz="quarter" idx="32" hasCustomPrompt="1"/>
          </p:nvPr>
        </p:nvSpPr>
        <p:spPr>
          <a:xfrm>
            <a:off x="3543109" y="2375555"/>
            <a:ext cx="2352169" cy="3940577"/>
          </a:xfrm>
          <a:prstGeom prst="rect">
            <a:avLst/>
          </a:prstGeom>
        </p:spPr>
        <p:txBody>
          <a:bodyPr>
            <a:noAutofit/>
          </a:bodyPr>
          <a:lstStyle>
            <a:lvl1pPr marL="0" indent="0">
              <a:buNone/>
              <a:defRPr sz="1400">
                <a:solidFill>
                  <a:srgbClr val="4D4D4D"/>
                </a:solidFill>
              </a:defRPr>
            </a:lvl1pPr>
            <a:lvl2pPr>
              <a:defRPr sz="1400"/>
            </a:lvl2pPr>
            <a:lvl4pPr>
              <a:defRPr sz="1400"/>
            </a:lvl4pPr>
          </a:lstStyle>
          <a:p>
            <a:pPr lvl="0"/>
            <a:r>
              <a:rPr lang="en-US"/>
              <a:t>Slide body</a:t>
            </a:r>
          </a:p>
        </p:txBody>
      </p:sp>
      <p:sp>
        <p:nvSpPr>
          <p:cNvPr id="26" name="Text Placeholder 7">
            <a:extLst>
              <a:ext uri="{FF2B5EF4-FFF2-40B4-BE49-F238E27FC236}">
                <a16:creationId xmlns:a16="http://schemas.microsoft.com/office/drawing/2014/main" id="{4DF1C4DD-C6BA-2240-B574-CD9888880D38}"/>
              </a:ext>
            </a:extLst>
          </p:cNvPr>
          <p:cNvSpPr>
            <a:spLocks noGrp="1"/>
          </p:cNvSpPr>
          <p:nvPr>
            <p:ph type="body" sz="quarter" idx="33" hasCustomPrompt="1"/>
          </p:nvPr>
        </p:nvSpPr>
        <p:spPr>
          <a:xfrm>
            <a:off x="3543108" y="1993898"/>
            <a:ext cx="2352169" cy="381657"/>
          </a:xfrm>
          <a:prstGeom prst="rect">
            <a:avLst/>
          </a:prstGeom>
        </p:spPr>
        <p:txBody>
          <a:bodyPr anchor="ctr">
            <a:normAutofit/>
          </a:bodyPr>
          <a:lstStyle>
            <a:lvl1pPr marL="0" indent="0" algn="l">
              <a:buNone/>
              <a:defRPr sz="1800" b="1" baseline="0">
                <a:solidFill>
                  <a:srgbClr val="FE6500"/>
                </a:solidFill>
              </a:defRPr>
            </a:lvl1pPr>
          </a:lstStyle>
          <a:p>
            <a:pPr lvl="0"/>
            <a:r>
              <a:rPr lang="en-US"/>
              <a:t>Subtitle</a:t>
            </a:r>
          </a:p>
        </p:txBody>
      </p:sp>
      <p:sp>
        <p:nvSpPr>
          <p:cNvPr id="27" name="Text Placeholder 12">
            <a:extLst>
              <a:ext uri="{FF2B5EF4-FFF2-40B4-BE49-F238E27FC236}">
                <a16:creationId xmlns:a16="http://schemas.microsoft.com/office/drawing/2014/main" id="{C948DEDA-47FE-4847-88E5-B85420CB72C0}"/>
              </a:ext>
            </a:extLst>
          </p:cNvPr>
          <p:cNvSpPr>
            <a:spLocks noGrp="1"/>
          </p:cNvSpPr>
          <p:nvPr>
            <p:ph type="body" sz="quarter" idx="34" hasCustomPrompt="1"/>
          </p:nvPr>
        </p:nvSpPr>
        <p:spPr>
          <a:xfrm>
            <a:off x="6338347" y="2375555"/>
            <a:ext cx="2352169" cy="3940577"/>
          </a:xfrm>
          <a:prstGeom prst="rect">
            <a:avLst/>
          </a:prstGeom>
        </p:spPr>
        <p:txBody>
          <a:bodyPr>
            <a:noAutofit/>
          </a:bodyPr>
          <a:lstStyle>
            <a:lvl1pPr marL="0" indent="0">
              <a:buNone/>
              <a:defRPr sz="1400">
                <a:solidFill>
                  <a:srgbClr val="4D4D4D"/>
                </a:solidFill>
              </a:defRPr>
            </a:lvl1pPr>
            <a:lvl2pPr>
              <a:defRPr sz="1400"/>
            </a:lvl2pPr>
            <a:lvl4pPr>
              <a:defRPr sz="1400"/>
            </a:lvl4pPr>
          </a:lstStyle>
          <a:p>
            <a:pPr lvl="0"/>
            <a:r>
              <a:rPr lang="en-US"/>
              <a:t>Slide body</a:t>
            </a:r>
          </a:p>
        </p:txBody>
      </p:sp>
      <p:sp>
        <p:nvSpPr>
          <p:cNvPr id="28" name="Text Placeholder 7">
            <a:extLst>
              <a:ext uri="{FF2B5EF4-FFF2-40B4-BE49-F238E27FC236}">
                <a16:creationId xmlns:a16="http://schemas.microsoft.com/office/drawing/2014/main" id="{8550C319-4EEC-EE48-A88C-0AD8104D8FF5}"/>
              </a:ext>
            </a:extLst>
          </p:cNvPr>
          <p:cNvSpPr>
            <a:spLocks noGrp="1"/>
          </p:cNvSpPr>
          <p:nvPr>
            <p:ph type="body" sz="quarter" idx="35" hasCustomPrompt="1"/>
          </p:nvPr>
        </p:nvSpPr>
        <p:spPr>
          <a:xfrm>
            <a:off x="6338346" y="1993898"/>
            <a:ext cx="2352169" cy="381657"/>
          </a:xfrm>
          <a:prstGeom prst="rect">
            <a:avLst/>
          </a:prstGeom>
        </p:spPr>
        <p:txBody>
          <a:bodyPr anchor="ctr">
            <a:normAutofit/>
          </a:bodyPr>
          <a:lstStyle>
            <a:lvl1pPr marL="0" indent="0" algn="l">
              <a:buNone/>
              <a:defRPr sz="1800" b="1" baseline="0">
                <a:solidFill>
                  <a:srgbClr val="FE6500"/>
                </a:solidFill>
              </a:defRPr>
            </a:lvl1pPr>
          </a:lstStyle>
          <a:p>
            <a:pPr lvl="0"/>
            <a:r>
              <a:rPr lang="en-US"/>
              <a:t>Subtitle</a:t>
            </a:r>
          </a:p>
        </p:txBody>
      </p:sp>
      <p:sp>
        <p:nvSpPr>
          <p:cNvPr id="29" name="Text Placeholder 12">
            <a:extLst>
              <a:ext uri="{FF2B5EF4-FFF2-40B4-BE49-F238E27FC236}">
                <a16:creationId xmlns:a16="http://schemas.microsoft.com/office/drawing/2014/main" id="{6D117532-C7F0-C34A-92A7-908F92FAF3E6}"/>
              </a:ext>
            </a:extLst>
          </p:cNvPr>
          <p:cNvSpPr>
            <a:spLocks noGrp="1"/>
          </p:cNvSpPr>
          <p:nvPr>
            <p:ph type="body" sz="quarter" idx="36" hasCustomPrompt="1"/>
          </p:nvPr>
        </p:nvSpPr>
        <p:spPr>
          <a:xfrm>
            <a:off x="9133584" y="2375555"/>
            <a:ext cx="2352169" cy="3940577"/>
          </a:xfrm>
          <a:prstGeom prst="rect">
            <a:avLst/>
          </a:prstGeom>
        </p:spPr>
        <p:txBody>
          <a:bodyPr>
            <a:noAutofit/>
          </a:bodyPr>
          <a:lstStyle>
            <a:lvl1pPr marL="0" indent="0">
              <a:buNone/>
              <a:defRPr sz="1400">
                <a:solidFill>
                  <a:srgbClr val="4D4D4D"/>
                </a:solidFill>
              </a:defRPr>
            </a:lvl1pPr>
            <a:lvl2pPr>
              <a:defRPr sz="1400"/>
            </a:lvl2pPr>
            <a:lvl4pPr>
              <a:defRPr sz="1400"/>
            </a:lvl4pPr>
          </a:lstStyle>
          <a:p>
            <a:pPr lvl="0"/>
            <a:r>
              <a:rPr lang="en-US"/>
              <a:t>Slide body</a:t>
            </a:r>
          </a:p>
        </p:txBody>
      </p:sp>
      <p:sp>
        <p:nvSpPr>
          <p:cNvPr id="30" name="Text Placeholder 7">
            <a:extLst>
              <a:ext uri="{FF2B5EF4-FFF2-40B4-BE49-F238E27FC236}">
                <a16:creationId xmlns:a16="http://schemas.microsoft.com/office/drawing/2014/main" id="{369F8190-D453-3746-9ABF-4E4A1BA22731}"/>
              </a:ext>
            </a:extLst>
          </p:cNvPr>
          <p:cNvSpPr>
            <a:spLocks noGrp="1"/>
          </p:cNvSpPr>
          <p:nvPr>
            <p:ph type="body" sz="quarter" idx="37" hasCustomPrompt="1"/>
          </p:nvPr>
        </p:nvSpPr>
        <p:spPr>
          <a:xfrm>
            <a:off x="9133583" y="1993898"/>
            <a:ext cx="2352169" cy="381657"/>
          </a:xfrm>
          <a:prstGeom prst="rect">
            <a:avLst/>
          </a:prstGeom>
        </p:spPr>
        <p:txBody>
          <a:bodyPr anchor="ctr">
            <a:normAutofit/>
          </a:bodyPr>
          <a:lstStyle>
            <a:lvl1pPr marL="0" indent="0" algn="l">
              <a:buNone/>
              <a:defRPr sz="1800" b="1" baseline="0">
                <a:solidFill>
                  <a:srgbClr val="FE6500"/>
                </a:solidFill>
              </a:defRPr>
            </a:lvl1pPr>
          </a:lstStyle>
          <a:p>
            <a:pPr lvl="0"/>
            <a:r>
              <a:rPr lang="en-US"/>
              <a:t>Subtitle</a:t>
            </a:r>
          </a:p>
        </p:txBody>
      </p:sp>
    </p:spTree>
    <p:extLst>
      <p:ext uri="{BB962C8B-B14F-4D97-AF65-F5344CB8AC3E}">
        <p14:creationId xmlns:p14="http://schemas.microsoft.com/office/powerpoint/2010/main" val="157207256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BIG Box">
    <p:bg>
      <p:bgPr>
        <a:solidFill>
          <a:srgbClr val="F1F2F2"/>
        </a:soli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9BAD574E-CADA-E849-93EC-5AC6223FD0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3" name="Rectangle 12">
            <a:extLst>
              <a:ext uri="{FF2B5EF4-FFF2-40B4-BE49-F238E27FC236}">
                <a16:creationId xmlns:a16="http://schemas.microsoft.com/office/drawing/2014/main" id="{E7DA1B5F-E826-49D7-A11A-2408A3E9856A}"/>
              </a:ext>
            </a:extLst>
          </p:cNvPr>
          <p:cNvSpPr/>
          <p:nvPr userDrawn="1"/>
        </p:nvSpPr>
        <p:spPr>
          <a:xfrm rot="16200000">
            <a:off x="190767" y="2458565"/>
            <a:ext cx="4338065" cy="3412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19" name="Text Placeholder 7">
            <a:extLst>
              <a:ext uri="{FF2B5EF4-FFF2-40B4-BE49-F238E27FC236}">
                <a16:creationId xmlns:a16="http://schemas.microsoft.com/office/drawing/2014/main" id="{D9E0323F-08F2-4809-8898-AABC313D05FD}"/>
              </a:ext>
            </a:extLst>
          </p:cNvPr>
          <p:cNvSpPr>
            <a:spLocks noGrp="1"/>
          </p:cNvSpPr>
          <p:nvPr>
            <p:ph type="body" sz="quarter" idx="17" hasCustomPrompt="1"/>
          </p:nvPr>
        </p:nvSpPr>
        <p:spPr>
          <a:xfrm>
            <a:off x="799678" y="2566988"/>
            <a:ext cx="3123680" cy="3640525"/>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2" name="Rectangle 21">
            <a:extLst>
              <a:ext uri="{FF2B5EF4-FFF2-40B4-BE49-F238E27FC236}">
                <a16:creationId xmlns:a16="http://schemas.microsoft.com/office/drawing/2014/main" id="{21FDBF04-E9A0-422A-BB21-C54DA2990067}"/>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 Placeholder 7">
            <a:extLst>
              <a:ext uri="{FF2B5EF4-FFF2-40B4-BE49-F238E27FC236}">
                <a16:creationId xmlns:a16="http://schemas.microsoft.com/office/drawing/2014/main" id="{92D61EDE-9C33-3647-A63F-B2EF87668846}"/>
              </a:ext>
            </a:extLst>
          </p:cNvPr>
          <p:cNvSpPr>
            <a:spLocks noGrp="1"/>
          </p:cNvSpPr>
          <p:nvPr>
            <p:ph type="body" sz="quarter" idx="31" hasCustomPrompt="1"/>
          </p:nvPr>
        </p:nvSpPr>
        <p:spPr>
          <a:xfrm>
            <a:off x="799678" y="2055938"/>
            <a:ext cx="3123680"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4" name="Text Placeholder 7">
            <a:extLst>
              <a:ext uri="{FF2B5EF4-FFF2-40B4-BE49-F238E27FC236}">
                <a16:creationId xmlns:a16="http://schemas.microsoft.com/office/drawing/2014/main" id="{7FE2E350-9CE1-9147-BFC9-457BD59262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
        <p:nvSpPr>
          <p:cNvPr id="23" name="Rectangle 22">
            <a:extLst>
              <a:ext uri="{FF2B5EF4-FFF2-40B4-BE49-F238E27FC236}">
                <a16:creationId xmlns:a16="http://schemas.microsoft.com/office/drawing/2014/main" id="{8B4DC754-F53E-BD4E-BE2A-F4C76471AB86}"/>
              </a:ext>
            </a:extLst>
          </p:cNvPr>
          <p:cNvSpPr/>
          <p:nvPr userDrawn="1"/>
        </p:nvSpPr>
        <p:spPr>
          <a:xfrm rot="16200000">
            <a:off x="3938214" y="2458566"/>
            <a:ext cx="4338066" cy="3412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26" name="Text Placeholder 7">
            <a:extLst>
              <a:ext uri="{FF2B5EF4-FFF2-40B4-BE49-F238E27FC236}">
                <a16:creationId xmlns:a16="http://schemas.microsoft.com/office/drawing/2014/main" id="{32BFEA14-6999-BD4A-8283-112C14CD2DE9}"/>
              </a:ext>
            </a:extLst>
          </p:cNvPr>
          <p:cNvSpPr>
            <a:spLocks noGrp="1"/>
          </p:cNvSpPr>
          <p:nvPr>
            <p:ph type="body" sz="quarter" idx="32" hasCustomPrompt="1"/>
          </p:nvPr>
        </p:nvSpPr>
        <p:spPr>
          <a:xfrm>
            <a:off x="4547121" y="2566989"/>
            <a:ext cx="3123680" cy="3640524"/>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30" name="Text Placeholder 7">
            <a:extLst>
              <a:ext uri="{FF2B5EF4-FFF2-40B4-BE49-F238E27FC236}">
                <a16:creationId xmlns:a16="http://schemas.microsoft.com/office/drawing/2014/main" id="{FA780FB5-27FE-D740-9C1A-5823EA2EB78F}"/>
              </a:ext>
            </a:extLst>
          </p:cNvPr>
          <p:cNvSpPr>
            <a:spLocks noGrp="1"/>
          </p:cNvSpPr>
          <p:nvPr>
            <p:ph type="body" sz="quarter" idx="35" hasCustomPrompt="1"/>
          </p:nvPr>
        </p:nvSpPr>
        <p:spPr>
          <a:xfrm>
            <a:off x="4547121" y="2055938"/>
            <a:ext cx="3123680"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12" name="Rectangle 11">
            <a:extLst>
              <a:ext uri="{FF2B5EF4-FFF2-40B4-BE49-F238E27FC236}">
                <a16:creationId xmlns:a16="http://schemas.microsoft.com/office/drawing/2014/main" id="{78BD77CD-4D40-B741-9693-201C17831A7B}"/>
              </a:ext>
            </a:extLst>
          </p:cNvPr>
          <p:cNvSpPr/>
          <p:nvPr userDrawn="1"/>
        </p:nvSpPr>
        <p:spPr>
          <a:xfrm rot="16200000">
            <a:off x="7685662" y="2458564"/>
            <a:ext cx="4338066" cy="3412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14" name="Text Placeholder 7">
            <a:extLst>
              <a:ext uri="{FF2B5EF4-FFF2-40B4-BE49-F238E27FC236}">
                <a16:creationId xmlns:a16="http://schemas.microsoft.com/office/drawing/2014/main" id="{E6059175-4EE6-C948-B473-7CCBE5144709}"/>
              </a:ext>
            </a:extLst>
          </p:cNvPr>
          <p:cNvSpPr>
            <a:spLocks noGrp="1"/>
          </p:cNvSpPr>
          <p:nvPr>
            <p:ph type="body" sz="quarter" idx="36" hasCustomPrompt="1"/>
          </p:nvPr>
        </p:nvSpPr>
        <p:spPr>
          <a:xfrm>
            <a:off x="8294567" y="2566989"/>
            <a:ext cx="3123680" cy="3640524"/>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15" name="Text Placeholder 7">
            <a:extLst>
              <a:ext uri="{FF2B5EF4-FFF2-40B4-BE49-F238E27FC236}">
                <a16:creationId xmlns:a16="http://schemas.microsoft.com/office/drawing/2014/main" id="{F916C40C-F6D6-924E-984F-DF70A3CAAE4D}"/>
              </a:ext>
            </a:extLst>
          </p:cNvPr>
          <p:cNvSpPr>
            <a:spLocks noGrp="1"/>
          </p:cNvSpPr>
          <p:nvPr>
            <p:ph type="body" sz="quarter" idx="37" hasCustomPrompt="1"/>
          </p:nvPr>
        </p:nvSpPr>
        <p:spPr>
          <a:xfrm>
            <a:off x="8294567" y="2055938"/>
            <a:ext cx="3123680"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Tree>
    <p:extLst>
      <p:ext uri="{BB962C8B-B14F-4D97-AF65-F5344CB8AC3E}">
        <p14:creationId xmlns:p14="http://schemas.microsoft.com/office/powerpoint/2010/main" val="3614113345"/>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IG Box">
    <p:bg>
      <p:bgPr>
        <a:solidFill>
          <a:srgbClr val="F1F2F2"/>
        </a:soli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9BAD574E-CADA-E849-93EC-5AC6223FD0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3" name="Rectangle 12">
            <a:extLst>
              <a:ext uri="{FF2B5EF4-FFF2-40B4-BE49-F238E27FC236}">
                <a16:creationId xmlns:a16="http://schemas.microsoft.com/office/drawing/2014/main" id="{E7DA1B5F-E826-49D7-A11A-2408A3E9856A}"/>
              </a:ext>
            </a:extLst>
          </p:cNvPr>
          <p:cNvSpPr/>
          <p:nvPr userDrawn="1"/>
        </p:nvSpPr>
        <p:spPr>
          <a:xfrm rot="16200000">
            <a:off x="1659987" y="1944902"/>
            <a:ext cx="4338065" cy="4439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19" name="Text Placeholder 7">
            <a:extLst>
              <a:ext uri="{FF2B5EF4-FFF2-40B4-BE49-F238E27FC236}">
                <a16:creationId xmlns:a16="http://schemas.microsoft.com/office/drawing/2014/main" id="{D9E0323F-08F2-4809-8898-AABC313D05FD}"/>
              </a:ext>
            </a:extLst>
          </p:cNvPr>
          <p:cNvSpPr>
            <a:spLocks noGrp="1"/>
          </p:cNvSpPr>
          <p:nvPr>
            <p:ph type="body" sz="quarter" idx="17" hasCustomPrompt="1"/>
          </p:nvPr>
        </p:nvSpPr>
        <p:spPr>
          <a:xfrm>
            <a:off x="1755234" y="2566987"/>
            <a:ext cx="4142292" cy="3640525"/>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2" name="Rectangle 21">
            <a:extLst>
              <a:ext uri="{FF2B5EF4-FFF2-40B4-BE49-F238E27FC236}">
                <a16:creationId xmlns:a16="http://schemas.microsoft.com/office/drawing/2014/main" id="{21FDBF04-E9A0-422A-BB21-C54DA2990067}"/>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 Placeholder 7">
            <a:extLst>
              <a:ext uri="{FF2B5EF4-FFF2-40B4-BE49-F238E27FC236}">
                <a16:creationId xmlns:a16="http://schemas.microsoft.com/office/drawing/2014/main" id="{92D61EDE-9C33-3647-A63F-B2EF87668846}"/>
              </a:ext>
            </a:extLst>
          </p:cNvPr>
          <p:cNvSpPr>
            <a:spLocks noGrp="1"/>
          </p:cNvSpPr>
          <p:nvPr>
            <p:ph type="body" sz="quarter" idx="31" hasCustomPrompt="1"/>
          </p:nvPr>
        </p:nvSpPr>
        <p:spPr>
          <a:xfrm>
            <a:off x="1755234" y="2055937"/>
            <a:ext cx="4142292"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4" name="Text Placeholder 7">
            <a:extLst>
              <a:ext uri="{FF2B5EF4-FFF2-40B4-BE49-F238E27FC236}">
                <a16:creationId xmlns:a16="http://schemas.microsoft.com/office/drawing/2014/main" id="{7FE2E350-9CE1-9147-BFC9-457BD59262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
        <p:nvSpPr>
          <p:cNvPr id="23" name="Rectangle 22">
            <a:extLst>
              <a:ext uri="{FF2B5EF4-FFF2-40B4-BE49-F238E27FC236}">
                <a16:creationId xmlns:a16="http://schemas.microsoft.com/office/drawing/2014/main" id="{8B4DC754-F53E-BD4E-BE2A-F4C76471AB86}"/>
              </a:ext>
            </a:extLst>
          </p:cNvPr>
          <p:cNvSpPr/>
          <p:nvPr userDrawn="1"/>
        </p:nvSpPr>
        <p:spPr>
          <a:xfrm rot="16200000">
            <a:off x="6328633" y="1944902"/>
            <a:ext cx="4338066" cy="4439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26" name="Text Placeholder 7">
            <a:extLst>
              <a:ext uri="{FF2B5EF4-FFF2-40B4-BE49-F238E27FC236}">
                <a16:creationId xmlns:a16="http://schemas.microsoft.com/office/drawing/2014/main" id="{32BFEA14-6999-BD4A-8283-112C14CD2DE9}"/>
              </a:ext>
            </a:extLst>
          </p:cNvPr>
          <p:cNvSpPr>
            <a:spLocks noGrp="1"/>
          </p:cNvSpPr>
          <p:nvPr>
            <p:ph type="body" sz="quarter" idx="32" hasCustomPrompt="1"/>
          </p:nvPr>
        </p:nvSpPr>
        <p:spPr>
          <a:xfrm>
            <a:off x="6423877" y="2566988"/>
            <a:ext cx="4142292" cy="3640524"/>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30" name="Text Placeholder 7">
            <a:extLst>
              <a:ext uri="{FF2B5EF4-FFF2-40B4-BE49-F238E27FC236}">
                <a16:creationId xmlns:a16="http://schemas.microsoft.com/office/drawing/2014/main" id="{FA780FB5-27FE-D740-9C1A-5823EA2EB78F}"/>
              </a:ext>
            </a:extLst>
          </p:cNvPr>
          <p:cNvSpPr>
            <a:spLocks noGrp="1"/>
          </p:cNvSpPr>
          <p:nvPr>
            <p:ph type="body" sz="quarter" idx="35" hasCustomPrompt="1"/>
          </p:nvPr>
        </p:nvSpPr>
        <p:spPr>
          <a:xfrm>
            <a:off x="6423877" y="2055937"/>
            <a:ext cx="4142292"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Tree>
    <p:extLst>
      <p:ext uri="{BB962C8B-B14F-4D97-AF65-F5344CB8AC3E}">
        <p14:creationId xmlns:p14="http://schemas.microsoft.com/office/powerpoint/2010/main" val="1388238461"/>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5865A-C6DA-4A60-8045-84B4CB8EE6C2}"/>
              </a:ext>
            </a:extLst>
          </p:cNvPr>
          <p:cNvPicPr>
            <a:picLocks noChangeAspect="1"/>
          </p:cNvPicPr>
          <p:nvPr userDrawn="1"/>
        </p:nvPicPr>
        <p:blipFill>
          <a:blip r:embed="rId2"/>
          <a:stretch>
            <a:fillRect/>
          </a:stretch>
        </p:blipFill>
        <p:spPr>
          <a:xfrm>
            <a:off x="-1" y="0"/>
            <a:ext cx="12192001" cy="7281335"/>
          </a:xfrm>
          <a:prstGeom prst="rect">
            <a:avLst/>
          </a:prstGeom>
        </p:spPr>
      </p:pic>
      <p:pic>
        <p:nvPicPr>
          <p:cNvPr id="8" name="Picture 7" descr="Background pattern&#10;&#10;Description automatically generated">
            <a:extLst>
              <a:ext uri="{FF2B5EF4-FFF2-40B4-BE49-F238E27FC236}">
                <a16:creationId xmlns:a16="http://schemas.microsoft.com/office/drawing/2014/main" id="{33617A6B-F944-4A45-8F69-548A52A8E46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40" r="5822"/>
          <a:stretch/>
        </p:blipFill>
        <p:spPr>
          <a:xfrm>
            <a:off x="-3" y="-1"/>
            <a:ext cx="12192000" cy="7281335"/>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E85D8C44-8AA0-44A7-9675-7AA5DC6C24B9}"/>
              </a:ext>
            </a:extLst>
          </p:cNvPr>
          <p:cNvSpPr/>
          <p:nvPr userDrawn="1"/>
        </p:nvSpPr>
        <p:spPr>
          <a:xfrm>
            <a:off x="0" y="2773973"/>
            <a:ext cx="12192000" cy="180014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7" name="Text Placeholder 6">
            <a:extLst>
              <a:ext uri="{FF2B5EF4-FFF2-40B4-BE49-F238E27FC236}">
                <a16:creationId xmlns:a16="http://schemas.microsoft.com/office/drawing/2014/main" id="{727FC08E-9018-4E9D-B4B2-1513F60944AF}"/>
              </a:ext>
            </a:extLst>
          </p:cNvPr>
          <p:cNvSpPr>
            <a:spLocks noGrp="1"/>
          </p:cNvSpPr>
          <p:nvPr>
            <p:ph type="body" sz="quarter" idx="14" hasCustomPrompt="1"/>
          </p:nvPr>
        </p:nvSpPr>
        <p:spPr>
          <a:xfrm>
            <a:off x="1647191" y="3133808"/>
            <a:ext cx="8963025" cy="1011237"/>
          </a:xfrm>
          <a:prstGeom prst="rect">
            <a:avLst/>
          </a:prstGeom>
        </p:spPr>
        <p:txBody>
          <a:bodyPr anchor="ctr"/>
          <a:lstStyle>
            <a:lvl1pPr marL="0" indent="0" algn="ctr">
              <a:buNone/>
              <a:defRPr sz="2000">
                <a:solidFill>
                  <a:srgbClr val="FE6500"/>
                </a:solidFill>
              </a:defRPr>
            </a:lvl1pPr>
          </a:lstStyle>
          <a:p>
            <a:pPr lvl="0"/>
            <a:r>
              <a:rPr lang="en-US"/>
              <a:t>Make a Statement here</a:t>
            </a:r>
          </a:p>
        </p:txBody>
      </p:sp>
      <p:sp>
        <p:nvSpPr>
          <p:cNvPr id="9" name="Text Placeholder 7">
            <a:extLst>
              <a:ext uri="{FF2B5EF4-FFF2-40B4-BE49-F238E27FC236}">
                <a16:creationId xmlns:a16="http://schemas.microsoft.com/office/drawing/2014/main" id="{931D0787-0829-7D49-A355-864F75A5F7C4}"/>
              </a:ext>
            </a:extLst>
          </p:cNvPr>
          <p:cNvSpPr>
            <a:spLocks noGrp="1"/>
          </p:cNvSpPr>
          <p:nvPr>
            <p:ph type="body" sz="quarter" idx="13" hasCustomPrompt="1"/>
          </p:nvPr>
        </p:nvSpPr>
        <p:spPr>
          <a:xfrm>
            <a:off x="-2" y="719666"/>
            <a:ext cx="5372102"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Tree>
    <p:extLst>
      <p:ext uri="{BB962C8B-B14F-4D97-AF65-F5344CB8AC3E}">
        <p14:creationId xmlns:p14="http://schemas.microsoft.com/office/powerpoint/2010/main" val="1649729708"/>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our Box">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5865A-C6DA-4A60-8045-84B4CB8EE6C2}"/>
              </a:ext>
            </a:extLst>
          </p:cNvPr>
          <p:cNvPicPr>
            <a:picLocks noChangeAspect="1"/>
          </p:cNvPicPr>
          <p:nvPr userDrawn="1"/>
        </p:nvPicPr>
        <p:blipFill>
          <a:blip r:embed="rId2"/>
          <a:stretch>
            <a:fillRect/>
          </a:stretch>
        </p:blipFill>
        <p:spPr>
          <a:xfrm>
            <a:off x="-1" y="761997"/>
            <a:ext cx="12192001" cy="6096003"/>
          </a:xfrm>
          <a:prstGeom prst="rect">
            <a:avLst/>
          </a:prstGeom>
        </p:spPr>
      </p:pic>
      <p:pic>
        <p:nvPicPr>
          <p:cNvPr id="23" name="Picture 22" descr="A pile of cubes&#10;&#10;Description automatically generated with low confidence">
            <a:extLst>
              <a:ext uri="{FF2B5EF4-FFF2-40B4-BE49-F238E27FC236}">
                <a16:creationId xmlns:a16="http://schemas.microsoft.com/office/drawing/2014/main" id="{AF8F342D-113B-0143-B16E-144A40AE642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5683" t="19757" r="21317" b="57312"/>
          <a:stretch/>
        </p:blipFill>
        <p:spPr>
          <a:xfrm>
            <a:off x="8246454" y="2395228"/>
            <a:ext cx="2864942" cy="825498"/>
          </a:xfrm>
          <a:prstGeom prst="rect">
            <a:avLst/>
          </a:prstGeom>
        </p:spPr>
      </p:pic>
      <p:pic>
        <p:nvPicPr>
          <p:cNvPr id="36" name="Picture 35" descr="A picture containing outdoor object, honeycomb, indoor&#10;&#10;Description automatically generated">
            <a:extLst>
              <a:ext uri="{FF2B5EF4-FFF2-40B4-BE49-F238E27FC236}">
                <a16:creationId xmlns:a16="http://schemas.microsoft.com/office/drawing/2014/main" id="{E63C0C37-758F-4048-9E9F-B255AD53D76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5971" t="19703" r="21183" b="57421"/>
          <a:stretch/>
        </p:blipFill>
        <p:spPr>
          <a:xfrm>
            <a:off x="4669220" y="2390116"/>
            <a:ext cx="2881993" cy="823528"/>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pic>
        <p:nvPicPr>
          <p:cNvPr id="19" name="Picture 18" descr="Background pattern&#10;&#10;Description automatically generated">
            <a:extLst>
              <a:ext uri="{FF2B5EF4-FFF2-40B4-BE49-F238E27FC236}">
                <a16:creationId xmlns:a16="http://schemas.microsoft.com/office/drawing/2014/main" id="{A66BA3F3-F0FC-AE4D-96D4-C7CE8EF2C0E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22" name="Rectangle 21">
            <a:extLst>
              <a:ext uri="{FF2B5EF4-FFF2-40B4-BE49-F238E27FC236}">
                <a16:creationId xmlns:a16="http://schemas.microsoft.com/office/drawing/2014/main" id="{1B2C240A-936D-4783-B0D7-65EB588BDDB0}"/>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752B010-777A-433B-B760-3A24923A4E28}"/>
              </a:ext>
            </a:extLst>
          </p:cNvPr>
          <p:cNvSpPr/>
          <p:nvPr userDrawn="1"/>
        </p:nvSpPr>
        <p:spPr>
          <a:xfrm rot="16200000">
            <a:off x="1056866" y="3235156"/>
            <a:ext cx="2915376" cy="2872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D4D4D"/>
              </a:solidFill>
            </a:endParaRPr>
          </a:p>
        </p:txBody>
      </p:sp>
      <p:sp>
        <p:nvSpPr>
          <p:cNvPr id="28" name="Rectangle 27">
            <a:extLst>
              <a:ext uri="{FF2B5EF4-FFF2-40B4-BE49-F238E27FC236}">
                <a16:creationId xmlns:a16="http://schemas.microsoft.com/office/drawing/2014/main" id="{4E33D12A-15A5-4032-8838-E8D4CEB25211}"/>
              </a:ext>
            </a:extLst>
          </p:cNvPr>
          <p:cNvSpPr/>
          <p:nvPr userDrawn="1"/>
        </p:nvSpPr>
        <p:spPr>
          <a:xfrm rot="16200000">
            <a:off x="4649939" y="3244469"/>
            <a:ext cx="2915376" cy="2872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D4D4D"/>
              </a:solidFill>
            </a:endParaRPr>
          </a:p>
        </p:txBody>
      </p:sp>
      <p:sp>
        <p:nvSpPr>
          <p:cNvPr id="29" name="Rectangle 28">
            <a:extLst>
              <a:ext uri="{FF2B5EF4-FFF2-40B4-BE49-F238E27FC236}">
                <a16:creationId xmlns:a16="http://schemas.microsoft.com/office/drawing/2014/main" id="{3C55B8B8-EFEE-4946-AB0C-1BC33C12EE0C}"/>
              </a:ext>
            </a:extLst>
          </p:cNvPr>
          <p:cNvSpPr/>
          <p:nvPr userDrawn="1"/>
        </p:nvSpPr>
        <p:spPr>
          <a:xfrm rot="16200000">
            <a:off x="8224430" y="3248173"/>
            <a:ext cx="2915374" cy="286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D4D4D"/>
              </a:solidFill>
            </a:endParaRPr>
          </a:p>
        </p:txBody>
      </p:sp>
      <p:pic>
        <p:nvPicPr>
          <p:cNvPr id="4" name="Picture 3" descr="A pile of cubes&#10;&#10;Description automatically generated with medium confidence">
            <a:extLst>
              <a:ext uri="{FF2B5EF4-FFF2-40B4-BE49-F238E27FC236}">
                <a16:creationId xmlns:a16="http://schemas.microsoft.com/office/drawing/2014/main" id="{CC54C901-3F06-A64F-A0F8-6328A56E7BF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4569" t="19904" r="21804" b="57220"/>
          <a:stretch/>
        </p:blipFill>
        <p:spPr>
          <a:xfrm>
            <a:off x="1078376" y="2380391"/>
            <a:ext cx="2872353" cy="823528"/>
          </a:xfrm>
          <a:prstGeom prst="rect">
            <a:avLst/>
          </a:prstGeom>
        </p:spPr>
      </p:pic>
      <p:sp>
        <p:nvSpPr>
          <p:cNvPr id="30" name="Text Placeholder 7">
            <a:extLst>
              <a:ext uri="{FF2B5EF4-FFF2-40B4-BE49-F238E27FC236}">
                <a16:creationId xmlns:a16="http://schemas.microsoft.com/office/drawing/2014/main" id="{D93661CA-99BE-4CC3-931A-92D48C994465}"/>
              </a:ext>
            </a:extLst>
          </p:cNvPr>
          <p:cNvSpPr>
            <a:spLocks noGrp="1"/>
          </p:cNvSpPr>
          <p:nvPr>
            <p:ph type="body" sz="quarter" idx="14" hasCustomPrompt="1"/>
          </p:nvPr>
        </p:nvSpPr>
        <p:spPr>
          <a:xfrm>
            <a:off x="1194743" y="2544514"/>
            <a:ext cx="2636426" cy="512762"/>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
        <p:nvSpPr>
          <p:cNvPr id="31" name="Text Placeholder 7">
            <a:extLst>
              <a:ext uri="{FF2B5EF4-FFF2-40B4-BE49-F238E27FC236}">
                <a16:creationId xmlns:a16="http://schemas.microsoft.com/office/drawing/2014/main" id="{3F74D047-9721-4803-9F3D-F352A04E2F59}"/>
              </a:ext>
            </a:extLst>
          </p:cNvPr>
          <p:cNvSpPr>
            <a:spLocks noGrp="1"/>
          </p:cNvSpPr>
          <p:nvPr>
            <p:ph type="body" sz="quarter" idx="15" hasCustomPrompt="1"/>
          </p:nvPr>
        </p:nvSpPr>
        <p:spPr>
          <a:xfrm>
            <a:off x="4787815" y="2549364"/>
            <a:ext cx="2632028" cy="512762"/>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
        <p:nvSpPr>
          <p:cNvPr id="32" name="Text Placeholder 7">
            <a:extLst>
              <a:ext uri="{FF2B5EF4-FFF2-40B4-BE49-F238E27FC236}">
                <a16:creationId xmlns:a16="http://schemas.microsoft.com/office/drawing/2014/main" id="{DCE64910-FBCD-4044-8715-54A2D2093BF9}"/>
              </a:ext>
            </a:extLst>
          </p:cNvPr>
          <p:cNvSpPr>
            <a:spLocks noGrp="1"/>
          </p:cNvSpPr>
          <p:nvPr>
            <p:ph type="body" sz="quarter" idx="16" hasCustomPrompt="1"/>
          </p:nvPr>
        </p:nvSpPr>
        <p:spPr>
          <a:xfrm>
            <a:off x="8358601" y="2549364"/>
            <a:ext cx="2632028" cy="512762"/>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
        <p:nvSpPr>
          <p:cNvPr id="33" name="Text Placeholder 7">
            <a:extLst>
              <a:ext uri="{FF2B5EF4-FFF2-40B4-BE49-F238E27FC236}">
                <a16:creationId xmlns:a16="http://schemas.microsoft.com/office/drawing/2014/main" id="{E8E817C1-8F8B-48B7-BAE1-D1ECD0C78EC6}"/>
              </a:ext>
            </a:extLst>
          </p:cNvPr>
          <p:cNvSpPr>
            <a:spLocks noGrp="1"/>
          </p:cNvSpPr>
          <p:nvPr>
            <p:ph type="body" sz="quarter" idx="17" hasCustomPrompt="1"/>
          </p:nvPr>
        </p:nvSpPr>
        <p:spPr>
          <a:xfrm>
            <a:off x="1194742" y="3281569"/>
            <a:ext cx="2639516" cy="2701452"/>
          </a:xfrm>
          <a:prstGeom prst="rect">
            <a:avLst/>
          </a:prstGeom>
        </p:spPr>
        <p:txBody>
          <a:bodyPr anchor="ctr">
            <a:normAutofit/>
          </a:bodyPr>
          <a:lstStyle>
            <a:lvl1pPr marL="0" indent="0" algn="l">
              <a:buNone/>
              <a:defRPr sz="1400" baseline="0">
                <a:solidFill>
                  <a:srgbClr val="4D4D4D"/>
                </a:solidFill>
              </a:defRPr>
            </a:lvl1pPr>
          </a:lstStyle>
          <a:p>
            <a:pPr lvl="0"/>
            <a:r>
              <a:rPr lang="en-US"/>
              <a:t>Text</a:t>
            </a:r>
          </a:p>
        </p:txBody>
      </p:sp>
      <p:sp>
        <p:nvSpPr>
          <p:cNvPr id="34" name="Text Placeholder 7">
            <a:extLst>
              <a:ext uri="{FF2B5EF4-FFF2-40B4-BE49-F238E27FC236}">
                <a16:creationId xmlns:a16="http://schemas.microsoft.com/office/drawing/2014/main" id="{165B237A-5E4F-49B4-8E60-549E74DE8612}"/>
              </a:ext>
            </a:extLst>
          </p:cNvPr>
          <p:cNvSpPr>
            <a:spLocks noGrp="1"/>
          </p:cNvSpPr>
          <p:nvPr>
            <p:ph type="body" sz="quarter" idx="18" hasCustomPrompt="1"/>
          </p:nvPr>
        </p:nvSpPr>
        <p:spPr>
          <a:xfrm>
            <a:off x="4787815" y="3290885"/>
            <a:ext cx="2632028" cy="2701452"/>
          </a:xfrm>
          <a:prstGeom prst="rect">
            <a:avLst/>
          </a:prstGeom>
        </p:spPr>
        <p:txBody>
          <a:bodyPr anchor="ctr">
            <a:normAutofit/>
          </a:bodyPr>
          <a:lstStyle>
            <a:lvl1pPr marL="0" indent="0" algn="l">
              <a:buNone/>
              <a:defRPr sz="1400" baseline="0">
                <a:solidFill>
                  <a:srgbClr val="4D4D4D"/>
                </a:solidFill>
              </a:defRPr>
            </a:lvl1pPr>
          </a:lstStyle>
          <a:p>
            <a:pPr lvl="0"/>
            <a:r>
              <a:rPr lang="en-US"/>
              <a:t>Text</a:t>
            </a:r>
          </a:p>
        </p:txBody>
      </p:sp>
      <p:sp>
        <p:nvSpPr>
          <p:cNvPr id="35" name="Text Placeholder 7">
            <a:extLst>
              <a:ext uri="{FF2B5EF4-FFF2-40B4-BE49-F238E27FC236}">
                <a16:creationId xmlns:a16="http://schemas.microsoft.com/office/drawing/2014/main" id="{4248F0A0-C83C-45DC-8FE8-C0748AAD438B}"/>
              </a:ext>
            </a:extLst>
          </p:cNvPr>
          <p:cNvSpPr>
            <a:spLocks noGrp="1"/>
          </p:cNvSpPr>
          <p:nvPr>
            <p:ph type="body" sz="quarter" idx="19" hasCustomPrompt="1"/>
          </p:nvPr>
        </p:nvSpPr>
        <p:spPr>
          <a:xfrm>
            <a:off x="8369205" y="3290883"/>
            <a:ext cx="2621424" cy="2701452"/>
          </a:xfrm>
          <a:prstGeom prst="rect">
            <a:avLst/>
          </a:prstGeom>
        </p:spPr>
        <p:txBody>
          <a:bodyPr anchor="ctr">
            <a:normAutofit/>
          </a:bodyPr>
          <a:lstStyle>
            <a:lvl1pPr marL="0" indent="0" algn="l">
              <a:buNone/>
              <a:defRPr sz="1400" baseline="0">
                <a:solidFill>
                  <a:srgbClr val="4D4D4D"/>
                </a:solidFill>
              </a:defRPr>
            </a:lvl1pPr>
          </a:lstStyle>
          <a:p>
            <a:pPr lvl="0"/>
            <a:r>
              <a:rPr lang="en-US"/>
              <a:t>Text</a:t>
            </a:r>
          </a:p>
        </p:txBody>
      </p:sp>
      <p:sp>
        <p:nvSpPr>
          <p:cNvPr id="18" name="Text Placeholder 7">
            <a:extLst>
              <a:ext uri="{FF2B5EF4-FFF2-40B4-BE49-F238E27FC236}">
                <a16:creationId xmlns:a16="http://schemas.microsoft.com/office/drawing/2014/main" id="{DAD2F0C4-751E-C04A-AD7E-4634DA5B780E}"/>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Slide title.</a:t>
            </a:r>
          </a:p>
        </p:txBody>
      </p:sp>
    </p:spTree>
    <p:extLst>
      <p:ext uri="{BB962C8B-B14F-4D97-AF65-F5344CB8AC3E}">
        <p14:creationId xmlns:p14="http://schemas.microsoft.com/office/powerpoint/2010/main" val="4019577437"/>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BIG Colour Box">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5865A-C6DA-4A60-8045-84B4CB8EE6C2}"/>
              </a:ext>
            </a:extLst>
          </p:cNvPr>
          <p:cNvPicPr>
            <a:picLocks noChangeAspect="1"/>
          </p:cNvPicPr>
          <p:nvPr userDrawn="1"/>
        </p:nvPicPr>
        <p:blipFill>
          <a:blip r:embed="rId2"/>
          <a:stretch>
            <a:fillRect/>
          </a:stretch>
        </p:blipFill>
        <p:spPr>
          <a:xfrm>
            <a:off x="-1" y="761997"/>
            <a:ext cx="12192001" cy="6096003"/>
          </a:xfrm>
          <a:prstGeom prst="rect">
            <a:avLst/>
          </a:prstGeom>
        </p:spPr>
      </p:pic>
      <p:pic>
        <p:nvPicPr>
          <p:cNvPr id="23" name="Picture 22" descr="A pile of cubes&#10;&#10;Description automatically generated with low confidence">
            <a:extLst>
              <a:ext uri="{FF2B5EF4-FFF2-40B4-BE49-F238E27FC236}">
                <a16:creationId xmlns:a16="http://schemas.microsoft.com/office/drawing/2014/main" id="{AF8F342D-113B-0143-B16E-144A40AE642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5683" t="19757" r="21317" b="57312"/>
          <a:stretch/>
        </p:blipFill>
        <p:spPr>
          <a:xfrm>
            <a:off x="7975519" y="1911975"/>
            <a:ext cx="3383271" cy="948003"/>
          </a:xfrm>
          <a:prstGeom prst="rect">
            <a:avLst/>
          </a:prstGeom>
        </p:spPr>
      </p:pic>
      <p:pic>
        <p:nvPicPr>
          <p:cNvPr id="36" name="Picture 35" descr="A picture containing outdoor object, honeycomb, indoor&#10;&#10;Description automatically generated">
            <a:extLst>
              <a:ext uri="{FF2B5EF4-FFF2-40B4-BE49-F238E27FC236}">
                <a16:creationId xmlns:a16="http://schemas.microsoft.com/office/drawing/2014/main" id="{E63C0C37-758F-4048-9E9F-B255AD53D76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5971" t="19703" r="21183" b="57421"/>
          <a:stretch/>
        </p:blipFill>
        <p:spPr>
          <a:xfrm>
            <a:off x="4398286" y="1906863"/>
            <a:ext cx="3403407" cy="945741"/>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pic>
        <p:nvPicPr>
          <p:cNvPr id="19" name="Picture 18" descr="Background pattern&#10;&#10;Description automatically generated">
            <a:extLst>
              <a:ext uri="{FF2B5EF4-FFF2-40B4-BE49-F238E27FC236}">
                <a16:creationId xmlns:a16="http://schemas.microsoft.com/office/drawing/2014/main" id="{A66BA3F3-F0FC-AE4D-96D4-C7CE8EF2C0E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22" name="Rectangle 21">
            <a:extLst>
              <a:ext uri="{FF2B5EF4-FFF2-40B4-BE49-F238E27FC236}">
                <a16:creationId xmlns:a16="http://schemas.microsoft.com/office/drawing/2014/main" id="{1B2C240A-936D-4783-B0D7-65EB588BDDB0}"/>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752B010-777A-433B-B760-3A24923A4E28}"/>
              </a:ext>
            </a:extLst>
          </p:cNvPr>
          <p:cNvSpPr/>
          <p:nvPr userDrawn="1"/>
        </p:nvSpPr>
        <p:spPr>
          <a:xfrm rot="16200000">
            <a:off x="740642" y="2797193"/>
            <a:ext cx="3525626" cy="3392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D4D4D"/>
              </a:solidFill>
            </a:endParaRPr>
          </a:p>
        </p:txBody>
      </p:sp>
      <p:sp>
        <p:nvSpPr>
          <p:cNvPr id="28" name="Rectangle 27">
            <a:extLst>
              <a:ext uri="{FF2B5EF4-FFF2-40B4-BE49-F238E27FC236}">
                <a16:creationId xmlns:a16="http://schemas.microsoft.com/office/drawing/2014/main" id="{4E33D12A-15A5-4032-8838-E8D4CEB25211}"/>
              </a:ext>
            </a:extLst>
          </p:cNvPr>
          <p:cNvSpPr/>
          <p:nvPr userDrawn="1"/>
        </p:nvSpPr>
        <p:spPr>
          <a:xfrm rot="16200000">
            <a:off x="4333717" y="2806505"/>
            <a:ext cx="3525626" cy="33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D4D4D"/>
              </a:solidFill>
            </a:endParaRPr>
          </a:p>
        </p:txBody>
      </p:sp>
      <p:sp>
        <p:nvSpPr>
          <p:cNvPr id="29" name="Rectangle 28">
            <a:extLst>
              <a:ext uri="{FF2B5EF4-FFF2-40B4-BE49-F238E27FC236}">
                <a16:creationId xmlns:a16="http://schemas.microsoft.com/office/drawing/2014/main" id="{3C55B8B8-EFEE-4946-AB0C-1BC33C12EE0C}"/>
              </a:ext>
            </a:extLst>
          </p:cNvPr>
          <p:cNvSpPr/>
          <p:nvPr userDrawn="1"/>
        </p:nvSpPr>
        <p:spPr>
          <a:xfrm rot="16200000">
            <a:off x="7907536" y="2810879"/>
            <a:ext cx="3525624" cy="3383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D4D4D"/>
              </a:solidFill>
            </a:endParaRPr>
          </a:p>
        </p:txBody>
      </p:sp>
      <p:pic>
        <p:nvPicPr>
          <p:cNvPr id="4" name="Picture 3" descr="A pile of cubes&#10;&#10;Description automatically generated with medium confidence">
            <a:extLst>
              <a:ext uri="{FF2B5EF4-FFF2-40B4-BE49-F238E27FC236}">
                <a16:creationId xmlns:a16="http://schemas.microsoft.com/office/drawing/2014/main" id="{CC54C901-3F06-A64F-A0F8-6328A56E7BF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4569" t="19904" r="21804" b="59715"/>
          <a:stretch/>
        </p:blipFill>
        <p:spPr>
          <a:xfrm>
            <a:off x="807442" y="1897138"/>
            <a:ext cx="3392023" cy="842565"/>
          </a:xfrm>
          <a:prstGeom prst="rect">
            <a:avLst/>
          </a:prstGeom>
        </p:spPr>
      </p:pic>
      <p:sp>
        <p:nvSpPr>
          <p:cNvPr id="30" name="Text Placeholder 7">
            <a:extLst>
              <a:ext uri="{FF2B5EF4-FFF2-40B4-BE49-F238E27FC236}">
                <a16:creationId xmlns:a16="http://schemas.microsoft.com/office/drawing/2014/main" id="{D93661CA-99BE-4CC3-931A-92D48C994465}"/>
              </a:ext>
            </a:extLst>
          </p:cNvPr>
          <p:cNvSpPr>
            <a:spLocks noGrp="1"/>
          </p:cNvSpPr>
          <p:nvPr>
            <p:ph type="body" sz="quarter" idx="14" hasCustomPrompt="1"/>
          </p:nvPr>
        </p:nvSpPr>
        <p:spPr>
          <a:xfrm>
            <a:off x="923808" y="2061261"/>
            <a:ext cx="3168193" cy="588857"/>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
        <p:nvSpPr>
          <p:cNvPr id="31" name="Text Placeholder 7">
            <a:extLst>
              <a:ext uri="{FF2B5EF4-FFF2-40B4-BE49-F238E27FC236}">
                <a16:creationId xmlns:a16="http://schemas.microsoft.com/office/drawing/2014/main" id="{3F74D047-9721-4803-9F3D-F352A04E2F59}"/>
              </a:ext>
            </a:extLst>
          </p:cNvPr>
          <p:cNvSpPr>
            <a:spLocks noGrp="1"/>
          </p:cNvSpPr>
          <p:nvPr>
            <p:ph type="body" sz="quarter" idx="15" hasCustomPrompt="1"/>
          </p:nvPr>
        </p:nvSpPr>
        <p:spPr>
          <a:xfrm>
            <a:off x="4516881" y="2066111"/>
            <a:ext cx="3162908" cy="588857"/>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
        <p:nvSpPr>
          <p:cNvPr id="32" name="Text Placeholder 7">
            <a:extLst>
              <a:ext uri="{FF2B5EF4-FFF2-40B4-BE49-F238E27FC236}">
                <a16:creationId xmlns:a16="http://schemas.microsoft.com/office/drawing/2014/main" id="{DCE64910-FBCD-4044-8715-54A2D2093BF9}"/>
              </a:ext>
            </a:extLst>
          </p:cNvPr>
          <p:cNvSpPr>
            <a:spLocks noGrp="1"/>
          </p:cNvSpPr>
          <p:nvPr>
            <p:ph type="body" sz="quarter" idx="16" hasCustomPrompt="1"/>
          </p:nvPr>
        </p:nvSpPr>
        <p:spPr>
          <a:xfrm>
            <a:off x="8087667" y="2066111"/>
            <a:ext cx="3162908" cy="588857"/>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
        <p:nvSpPr>
          <p:cNvPr id="33" name="Text Placeholder 7">
            <a:extLst>
              <a:ext uri="{FF2B5EF4-FFF2-40B4-BE49-F238E27FC236}">
                <a16:creationId xmlns:a16="http://schemas.microsoft.com/office/drawing/2014/main" id="{E8E817C1-8F8B-48B7-BAE1-D1ECD0C78EC6}"/>
              </a:ext>
            </a:extLst>
          </p:cNvPr>
          <p:cNvSpPr>
            <a:spLocks noGrp="1"/>
          </p:cNvSpPr>
          <p:nvPr>
            <p:ph type="body" sz="quarter" idx="17" hasCustomPrompt="1"/>
          </p:nvPr>
        </p:nvSpPr>
        <p:spPr>
          <a:xfrm>
            <a:off x="923807" y="2798316"/>
            <a:ext cx="3174060" cy="3353229"/>
          </a:xfrm>
          <a:prstGeom prst="rect">
            <a:avLst/>
          </a:prstGeom>
        </p:spPr>
        <p:txBody>
          <a:bodyPr anchor="ctr">
            <a:normAutofit/>
          </a:bodyPr>
          <a:lstStyle>
            <a:lvl1pPr marL="0" indent="0" algn="l">
              <a:buNone/>
              <a:defRPr sz="1400" baseline="0">
                <a:solidFill>
                  <a:srgbClr val="4D4D4D"/>
                </a:solidFill>
              </a:defRPr>
            </a:lvl1pPr>
          </a:lstStyle>
          <a:p>
            <a:pPr lvl="0"/>
            <a:r>
              <a:rPr lang="en-US"/>
              <a:t>Text</a:t>
            </a:r>
          </a:p>
        </p:txBody>
      </p:sp>
      <p:sp>
        <p:nvSpPr>
          <p:cNvPr id="34" name="Text Placeholder 7">
            <a:extLst>
              <a:ext uri="{FF2B5EF4-FFF2-40B4-BE49-F238E27FC236}">
                <a16:creationId xmlns:a16="http://schemas.microsoft.com/office/drawing/2014/main" id="{165B237A-5E4F-49B4-8E60-549E74DE8612}"/>
              </a:ext>
            </a:extLst>
          </p:cNvPr>
          <p:cNvSpPr>
            <a:spLocks noGrp="1"/>
          </p:cNvSpPr>
          <p:nvPr>
            <p:ph type="body" sz="quarter" idx="18" hasCustomPrompt="1"/>
          </p:nvPr>
        </p:nvSpPr>
        <p:spPr>
          <a:xfrm>
            <a:off x="4516880" y="2807632"/>
            <a:ext cx="3165055" cy="3353229"/>
          </a:xfrm>
          <a:prstGeom prst="rect">
            <a:avLst/>
          </a:prstGeom>
        </p:spPr>
        <p:txBody>
          <a:bodyPr anchor="ctr">
            <a:normAutofit/>
          </a:bodyPr>
          <a:lstStyle>
            <a:lvl1pPr marL="0" indent="0" algn="l">
              <a:buNone/>
              <a:defRPr sz="1400" baseline="0">
                <a:solidFill>
                  <a:srgbClr val="4D4D4D"/>
                </a:solidFill>
              </a:defRPr>
            </a:lvl1pPr>
          </a:lstStyle>
          <a:p>
            <a:pPr lvl="0"/>
            <a:r>
              <a:rPr lang="en-US"/>
              <a:t>Text</a:t>
            </a:r>
          </a:p>
        </p:txBody>
      </p:sp>
      <p:sp>
        <p:nvSpPr>
          <p:cNvPr id="35" name="Text Placeholder 7">
            <a:extLst>
              <a:ext uri="{FF2B5EF4-FFF2-40B4-BE49-F238E27FC236}">
                <a16:creationId xmlns:a16="http://schemas.microsoft.com/office/drawing/2014/main" id="{4248F0A0-C83C-45DC-8FE8-C0748AAD438B}"/>
              </a:ext>
            </a:extLst>
          </p:cNvPr>
          <p:cNvSpPr>
            <a:spLocks noGrp="1"/>
          </p:cNvSpPr>
          <p:nvPr>
            <p:ph type="body" sz="quarter" idx="19" hasCustomPrompt="1"/>
          </p:nvPr>
        </p:nvSpPr>
        <p:spPr>
          <a:xfrm>
            <a:off x="8098271" y="2807630"/>
            <a:ext cx="3152304" cy="3353229"/>
          </a:xfrm>
          <a:prstGeom prst="rect">
            <a:avLst/>
          </a:prstGeom>
        </p:spPr>
        <p:txBody>
          <a:bodyPr anchor="ctr">
            <a:normAutofit/>
          </a:bodyPr>
          <a:lstStyle>
            <a:lvl1pPr marL="0" indent="0" algn="l">
              <a:buNone/>
              <a:defRPr sz="1400" baseline="0">
                <a:solidFill>
                  <a:srgbClr val="4D4D4D"/>
                </a:solidFill>
              </a:defRPr>
            </a:lvl1pPr>
          </a:lstStyle>
          <a:p>
            <a:pPr lvl="0"/>
            <a:r>
              <a:rPr lang="en-US"/>
              <a:t>Text</a:t>
            </a:r>
          </a:p>
        </p:txBody>
      </p:sp>
      <p:sp>
        <p:nvSpPr>
          <p:cNvPr id="18" name="Text Placeholder 7">
            <a:extLst>
              <a:ext uri="{FF2B5EF4-FFF2-40B4-BE49-F238E27FC236}">
                <a16:creationId xmlns:a16="http://schemas.microsoft.com/office/drawing/2014/main" id="{DAD2F0C4-751E-C04A-AD7E-4634DA5B780E}"/>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Slide title.</a:t>
            </a:r>
          </a:p>
        </p:txBody>
      </p:sp>
    </p:spTree>
    <p:extLst>
      <p:ext uri="{BB962C8B-B14F-4D97-AF65-F5344CB8AC3E}">
        <p14:creationId xmlns:p14="http://schemas.microsoft.com/office/powerpoint/2010/main" val="214006269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our Box">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5865A-C6DA-4A60-8045-84B4CB8EE6C2}"/>
              </a:ext>
            </a:extLst>
          </p:cNvPr>
          <p:cNvPicPr>
            <a:picLocks noChangeAspect="1"/>
          </p:cNvPicPr>
          <p:nvPr userDrawn="1"/>
        </p:nvPicPr>
        <p:blipFill>
          <a:blip r:embed="rId2"/>
          <a:stretch>
            <a:fillRect/>
          </a:stretch>
        </p:blipFill>
        <p:spPr>
          <a:xfrm>
            <a:off x="-2" y="1206376"/>
            <a:ext cx="12192001" cy="6096003"/>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pic>
        <p:nvPicPr>
          <p:cNvPr id="31" name="Picture 30" descr="Background pattern&#10;&#10;Description automatically generated">
            <a:extLst>
              <a:ext uri="{FF2B5EF4-FFF2-40B4-BE49-F238E27FC236}">
                <a16:creationId xmlns:a16="http://schemas.microsoft.com/office/drawing/2014/main" id="{8F33A7F9-B81D-9942-B69A-F48C3F6D51D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22" name="Rectangle 21">
            <a:extLst>
              <a:ext uri="{FF2B5EF4-FFF2-40B4-BE49-F238E27FC236}">
                <a16:creationId xmlns:a16="http://schemas.microsoft.com/office/drawing/2014/main" id="{1B2C240A-936D-4783-B0D7-65EB588BDDB0}"/>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 Placeholder 7">
            <a:extLst>
              <a:ext uri="{FF2B5EF4-FFF2-40B4-BE49-F238E27FC236}">
                <a16:creationId xmlns:a16="http://schemas.microsoft.com/office/drawing/2014/main" id="{DAD2F0C4-751E-C04A-AD7E-4634DA5B780E}"/>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
        <p:nvSpPr>
          <p:cNvPr id="23" name="Rectangle 22">
            <a:extLst>
              <a:ext uri="{FF2B5EF4-FFF2-40B4-BE49-F238E27FC236}">
                <a16:creationId xmlns:a16="http://schemas.microsoft.com/office/drawing/2014/main" id="{4AC314A3-DDDD-924D-BAC3-0CCBDA498CFE}"/>
              </a:ext>
            </a:extLst>
          </p:cNvPr>
          <p:cNvSpPr/>
          <p:nvPr userDrawn="1"/>
        </p:nvSpPr>
        <p:spPr>
          <a:xfrm rot="16200000">
            <a:off x="839544" y="3412698"/>
            <a:ext cx="2638175" cy="2395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4D4D4D"/>
              </a:solidFill>
            </a:endParaRPr>
          </a:p>
        </p:txBody>
      </p:sp>
      <p:pic>
        <p:nvPicPr>
          <p:cNvPr id="4" name="Picture 3" descr="A picture containing outdoor object, honeycomb, wasp's nest, row&#10;&#10;Description automatically generated">
            <a:extLst>
              <a:ext uri="{FF2B5EF4-FFF2-40B4-BE49-F238E27FC236}">
                <a16:creationId xmlns:a16="http://schemas.microsoft.com/office/drawing/2014/main" id="{FB3A5307-BDC6-EB41-8B83-4F57DAD68BA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5076" t="18653" r="20596" b="59211"/>
          <a:stretch/>
        </p:blipFill>
        <p:spPr>
          <a:xfrm>
            <a:off x="8588413" y="2484653"/>
            <a:ext cx="2396067" cy="815855"/>
          </a:xfrm>
          <a:prstGeom prst="rect">
            <a:avLst/>
          </a:prstGeom>
        </p:spPr>
      </p:pic>
      <p:sp>
        <p:nvSpPr>
          <p:cNvPr id="36" name="Rectangle 35">
            <a:extLst>
              <a:ext uri="{FF2B5EF4-FFF2-40B4-BE49-F238E27FC236}">
                <a16:creationId xmlns:a16="http://schemas.microsoft.com/office/drawing/2014/main" id="{3BA00A2A-0EB1-4944-98F6-0BEEC907119C}"/>
              </a:ext>
            </a:extLst>
          </p:cNvPr>
          <p:cNvSpPr/>
          <p:nvPr userDrawn="1"/>
        </p:nvSpPr>
        <p:spPr>
          <a:xfrm rot="16200000">
            <a:off x="3376116" y="3422014"/>
            <a:ext cx="2638173" cy="239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descr="A pile of cubes&#10;&#10;Description automatically generated with low confidence">
            <a:extLst>
              <a:ext uri="{FF2B5EF4-FFF2-40B4-BE49-F238E27FC236}">
                <a16:creationId xmlns:a16="http://schemas.microsoft.com/office/drawing/2014/main" id="{4B422149-2B49-DB4E-9495-263749BD2AF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34629" t="19757" r="21317" b="57312"/>
          <a:stretch/>
        </p:blipFill>
        <p:spPr>
          <a:xfrm>
            <a:off x="6043550" y="2484653"/>
            <a:ext cx="2381356" cy="806541"/>
          </a:xfrm>
          <a:prstGeom prst="rect">
            <a:avLst/>
          </a:prstGeom>
        </p:spPr>
      </p:pic>
      <p:pic>
        <p:nvPicPr>
          <p:cNvPr id="27" name="Picture 26" descr="A picture containing outdoor object, honeycomb, indoor&#10;&#10;Description automatically generated">
            <a:extLst>
              <a:ext uri="{FF2B5EF4-FFF2-40B4-BE49-F238E27FC236}">
                <a16:creationId xmlns:a16="http://schemas.microsoft.com/office/drawing/2014/main" id="{D15180CE-DCCF-2043-9AC5-7CF658E37F18}"/>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34847" t="19704" r="21184" b="57947"/>
          <a:stretch/>
        </p:blipFill>
        <p:spPr>
          <a:xfrm>
            <a:off x="3497620" y="2484654"/>
            <a:ext cx="2395165" cy="804571"/>
          </a:xfrm>
          <a:prstGeom prst="rect">
            <a:avLst/>
          </a:prstGeom>
        </p:spPr>
      </p:pic>
      <p:pic>
        <p:nvPicPr>
          <p:cNvPr id="29" name="Picture 28" descr="A pile of cubes&#10;&#10;Description automatically generated with medium confidence">
            <a:extLst>
              <a:ext uri="{FF2B5EF4-FFF2-40B4-BE49-F238E27FC236}">
                <a16:creationId xmlns:a16="http://schemas.microsoft.com/office/drawing/2014/main" id="{CBB30EBC-CA93-414D-A803-2A6F0514C302}"/>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33995" t="19904" r="21803" b="57220"/>
          <a:stretch/>
        </p:blipFill>
        <p:spPr>
          <a:xfrm>
            <a:off x="961046" y="2482683"/>
            <a:ext cx="2395164" cy="806542"/>
          </a:xfrm>
          <a:prstGeom prst="rect">
            <a:avLst/>
          </a:prstGeom>
        </p:spPr>
      </p:pic>
      <p:sp>
        <p:nvSpPr>
          <p:cNvPr id="37" name="Rectangle 36">
            <a:extLst>
              <a:ext uri="{FF2B5EF4-FFF2-40B4-BE49-F238E27FC236}">
                <a16:creationId xmlns:a16="http://schemas.microsoft.com/office/drawing/2014/main" id="{BBCB4DCF-572E-B14E-A502-698997D28969}"/>
              </a:ext>
            </a:extLst>
          </p:cNvPr>
          <p:cNvSpPr/>
          <p:nvPr userDrawn="1"/>
        </p:nvSpPr>
        <p:spPr>
          <a:xfrm rot="16200000">
            <a:off x="5920193" y="3425102"/>
            <a:ext cx="2638175" cy="2388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 Placeholder 7">
            <a:extLst>
              <a:ext uri="{FF2B5EF4-FFF2-40B4-BE49-F238E27FC236}">
                <a16:creationId xmlns:a16="http://schemas.microsoft.com/office/drawing/2014/main" id="{8A74AEEE-BF7C-AE40-92DB-1D8BD5A06F1F}"/>
              </a:ext>
            </a:extLst>
          </p:cNvPr>
          <p:cNvSpPr>
            <a:spLocks noGrp="1"/>
          </p:cNvSpPr>
          <p:nvPr>
            <p:ph type="body" sz="quarter" idx="14" hasCustomPrompt="1"/>
          </p:nvPr>
        </p:nvSpPr>
        <p:spPr>
          <a:xfrm>
            <a:off x="1077413" y="2622066"/>
            <a:ext cx="2198432" cy="498005"/>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
        <p:nvSpPr>
          <p:cNvPr id="39" name="Text Placeholder 7">
            <a:extLst>
              <a:ext uri="{FF2B5EF4-FFF2-40B4-BE49-F238E27FC236}">
                <a16:creationId xmlns:a16="http://schemas.microsoft.com/office/drawing/2014/main" id="{4A6272EF-79B1-8444-BAF4-562C749F7796}"/>
              </a:ext>
            </a:extLst>
          </p:cNvPr>
          <p:cNvSpPr>
            <a:spLocks noGrp="1"/>
          </p:cNvSpPr>
          <p:nvPr>
            <p:ph type="body" sz="quarter" idx="15" hasCustomPrompt="1"/>
          </p:nvPr>
        </p:nvSpPr>
        <p:spPr>
          <a:xfrm>
            <a:off x="3613984" y="2626916"/>
            <a:ext cx="2194764" cy="498005"/>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
        <p:nvSpPr>
          <p:cNvPr id="40" name="Text Placeholder 7">
            <a:extLst>
              <a:ext uri="{FF2B5EF4-FFF2-40B4-BE49-F238E27FC236}">
                <a16:creationId xmlns:a16="http://schemas.microsoft.com/office/drawing/2014/main" id="{C26BC6EC-03BA-C04E-9A84-944D552D6375}"/>
              </a:ext>
            </a:extLst>
          </p:cNvPr>
          <p:cNvSpPr>
            <a:spLocks noGrp="1"/>
          </p:cNvSpPr>
          <p:nvPr>
            <p:ph type="body" sz="quarter" idx="17" hasCustomPrompt="1"/>
          </p:nvPr>
        </p:nvSpPr>
        <p:spPr>
          <a:xfrm>
            <a:off x="1077413" y="3359120"/>
            <a:ext cx="2201010" cy="2462093"/>
          </a:xfrm>
          <a:prstGeom prst="rect">
            <a:avLst/>
          </a:prstGeom>
        </p:spPr>
        <p:txBody>
          <a:bodyPr anchor="ctr">
            <a:normAutofit/>
          </a:bodyPr>
          <a:lstStyle>
            <a:lvl1pPr marL="0" indent="0" algn="l">
              <a:buNone/>
              <a:defRPr sz="1400" baseline="0">
                <a:solidFill>
                  <a:srgbClr val="6B6C6D"/>
                </a:solidFill>
              </a:defRPr>
            </a:lvl1pPr>
          </a:lstStyle>
          <a:p>
            <a:pPr lvl="0"/>
            <a:r>
              <a:rPr lang="en-US"/>
              <a:t>Text</a:t>
            </a:r>
          </a:p>
        </p:txBody>
      </p:sp>
      <p:sp>
        <p:nvSpPr>
          <p:cNvPr id="41" name="Text Placeholder 7">
            <a:extLst>
              <a:ext uri="{FF2B5EF4-FFF2-40B4-BE49-F238E27FC236}">
                <a16:creationId xmlns:a16="http://schemas.microsoft.com/office/drawing/2014/main" id="{2719932B-C211-404F-955D-5A956B536257}"/>
              </a:ext>
            </a:extLst>
          </p:cNvPr>
          <p:cNvSpPr>
            <a:spLocks noGrp="1"/>
          </p:cNvSpPr>
          <p:nvPr>
            <p:ph type="body" sz="quarter" idx="18" hasCustomPrompt="1"/>
          </p:nvPr>
        </p:nvSpPr>
        <p:spPr>
          <a:xfrm>
            <a:off x="3613984" y="3368436"/>
            <a:ext cx="2194766" cy="2462093"/>
          </a:xfrm>
          <a:prstGeom prst="rect">
            <a:avLst/>
          </a:prstGeom>
        </p:spPr>
        <p:txBody>
          <a:bodyPr anchor="ctr">
            <a:normAutofit/>
          </a:bodyPr>
          <a:lstStyle>
            <a:lvl1pPr marL="0" indent="0" algn="l">
              <a:buNone/>
              <a:defRPr sz="1400" baseline="0">
                <a:solidFill>
                  <a:srgbClr val="4D4D4D"/>
                </a:solidFill>
              </a:defRPr>
            </a:lvl1pPr>
          </a:lstStyle>
          <a:p>
            <a:pPr lvl="0"/>
            <a:r>
              <a:rPr lang="en-US"/>
              <a:t>Text</a:t>
            </a:r>
          </a:p>
        </p:txBody>
      </p:sp>
      <p:sp>
        <p:nvSpPr>
          <p:cNvPr id="42" name="Text Placeholder 7">
            <a:extLst>
              <a:ext uri="{FF2B5EF4-FFF2-40B4-BE49-F238E27FC236}">
                <a16:creationId xmlns:a16="http://schemas.microsoft.com/office/drawing/2014/main" id="{3B8A6B93-987D-C144-8326-9F37C20BCC9D}"/>
              </a:ext>
            </a:extLst>
          </p:cNvPr>
          <p:cNvSpPr>
            <a:spLocks noGrp="1"/>
          </p:cNvSpPr>
          <p:nvPr>
            <p:ph type="body" sz="quarter" idx="19" hasCustomPrompt="1"/>
          </p:nvPr>
        </p:nvSpPr>
        <p:spPr>
          <a:xfrm>
            <a:off x="6164345" y="3368434"/>
            <a:ext cx="2185924" cy="2462093"/>
          </a:xfrm>
          <a:prstGeom prst="rect">
            <a:avLst/>
          </a:prstGeom>
        </p:spPr>
        <p:txBody>
          <a:bodyPr anchor="ctr">
            <a:normAutofit/>
          </a:bodyPr>
          <a:lstStyle>
            <a:lvl1pPr marL="0" indent="0" algn="l">
              <a:buNone/>
              <a:defRPr sz="1400" baseline="0">
                <a:solidFill>
                  <a:srgbClr val="4D4D4D"/>
                </a:solidFill>
              </a:defRPr>
            </a:lvl1pPr>
          </a:lstStyle>
          <a:p>
            <a:pPr lvl="0"/>
            <a:r>
              <a:rPr lang="en-US"/>
              <a:t>Text</a:t>
            </a:r>
          </a:p>
        </p:txBody>
      </p:sp>
      <p:sp>
        <p:nvSpPr>
          <p:cNvPr id="44" name="Rectangle 43">
            <a:extLst>
              <a:ext uri="{FF2B5EF4-FFF2-40B4-BE49-F238E27FC236}">
                <a16:creationId xmlns:a16="http://schemas.microsoft.com/office/drawing/2014/main" id="{59C79D1D-990E-964B-A066-80A115A14418}"/>
              </a:ext>
            </a:extLst>
          </p:cNvPr>
          <p:cNvSpPr/>
          <p:nvPr userDrawn="1"/>
        </p:nvSpPr>
        <p:spPr>
          <a:xfrm rot="16200000">
            <a:off x="8467360" y="3425103"/>
            <a:ext cx="2638175" cy="2388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Text Placeholder 7">
            <a:extLst>
              <a:ext uri="{FF2B5EF4-FFF2-40B4-BE49-F238E27FC236}">
                <a16:creationId xmlns:a16="http://schemas.microsoft.com/office/drawing/2014/main" id="{8F36593F-4448-A348-AA57-E86F224182CE}"/>
              </a:ext>
            </a:extLst>
          </p:cNvPr>
          <p:cNvSpPr>
            <a:spLocks noGrp="1"/>
          </p:cNvSpPr>
          <p:nvPr>
            <p:ph type="body" sz="quarter" idx="20" hasCustomPrompt="1"/>
          </p:nvPr>
        </p:nvSpPr>
        <p:spPr>
          <a:xfrm>
            <a:off x="8700909" y="2626917"/>
            <a:ext cx="2194764" cy="498005"/>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
        <p:nvSpPr>
          <p:cNvPr id="46" name="Text Placeholder 7">
            <a:extLst>
              <a:ext uri="{FF2B5EF4-FFF2-40B4-BE49-F238E27FC236}">
                <a16:creationId xmlns:a16="http://schemas.microsoft.com/office/drawing/2014/main" id="{526FF9A1-0A16-DC4F-9625-AE293C3C2C73}"/>
              </a:ext>
            </a:extLst>
          </p:cNvPr>
          <p:cNvSpPr>
            <a:spLocks noGrp="1"/>
          </p:cNvSpPr>
          <p:nvPr>
            <p:ph type="body" sz="quarter" idx="21" hasCustomPrompt="1"/>
          </p:nvPr>
        </p:nvSpPr>
        <p:spPr>
          <a:xfrm>
            <a:off x="8711513" y="3368435"/>
            <a:ext cx="2185924" cy="2462093"/>
          </a:xfrm>
          <a:prstGeom prst="rect">
            <a:avLst/>
          </a:prstGeom>
        </p:spPr>
        <p:txBody>
          <a:bodyPr anchor="ctr">
            <a:normAutofit/>
          </a:bodyPr>
          <a:lstStyle>
            <a:lvl1pPr marL="0" indent="0" algn="l">
              <a:buNone/>
              <a:defRPr sz="1400" baseline="0">
                <a:solidFill>
                  <a:srgbClr val="4D4D4D"/>
                </a:solidFill>
              </a:defRPr>
            </a:lvl1pPr>
          </a:lstStyle>
          <a:p>
            <a:pPr lvl="0"/>
            <a:r>
              <a:rPr lang="en-US"/>
              <a:t>Text</a:t>
            </a:r>
          </a:p>
        </p:txBody>
      </p:sp>
      <p:sp>
        <p:nvSpPr>
          <p:cNvPr id="47" name="Text Placeholder 7">
            <a:extLst>
              <a:ext uri="{FF2B5EF4-FFF2-40B4-BE49-F238E27FC236}">
                <a16:creationId xmlns:a16="http://schemas.microsoft.com/office/drawing/2014/main" id="{47615F3A-2E89-504F-A616-C1CBEDA102FE}"/>
              </a:ext>
            </a:extLst>
          </p:cNvPr>
          <p:cNvSpPr>
            <a:spLocks noGrp="1"/>
          </p:cNvSpPr>
          <p:nvPr>
            <p:ph type="body" sz="quarter" idx="22" hasCustomPrompt="1"/>
          </p:nvPr>
        </p:nvSpPr>
        <p:spPr>
          <a:xfrm>
            <a:off x="6136846" y="2626916"/>
            <a:ext cx="2194764" cy="498005"/>
          </a:xfrm>
          <a:prstGeom prst="rect">
            <a:avLst/>
          </a:prstGeom>
        </p:spPr>
        <p:txBody>
          <a:bodyPr anchor="ctr">
            <a:normAutofit/>
          </a:bodyPr>
          <a:lstStyle>
            <a:lvl1pPr marL="0" indent="0" algn="ctr">
              <a:buNone/>
              <a:defRPr sz="2000" b="1" i="0" baseline="0">
                <a:solidFill>
                  <a:schemeClr val="bg1"/>
                </a:solidFill>
                <a:latin typeface="Century Gothic" panose="020B0502020202020204" pitchFamily="34" charset="0"/>
              </a:defRPr>
            </a:lvl1pPr>
          </a:lstStyle>
          <a:p>
            <a:pPr lvl="0"/>
            <a:r>
              <a:rPr lang="en-US"/>
              <a:t>Slide title</a:t>
            </a:r>
          </a:p>
        </p:txBody>
      </p:sp>
    </p:spTree>
    <p:extLst>
      <p:ext uri="{BB962C8B-B14F-4D97-AF65-F5344CB8AC3E}">
        <p14:creationId xmlns:p14="http://schemas.microsoft.com/office/powerpoint/2010/main" val="2545151899"/>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Box">
    <p:bg>
      <p:bgPr>
        <a:solidFill>
          <a:srgbClr val="F1F2F2"/>
        </a:solidFill>
        <a:effectLst/>
      </p:bgPr>
    </p:bg>
    <p:spTree>
      <p:nvGrpSpPr>
        <p:cNvPr id="1" name=""/>
        <p:cNvGrpSpPr/>
        <p:nvPr/>
      </p:nvGrpSpPr>
      <p:grpSpPr>
        <a:xfrm>
          <a:off x="0" y="0"/>
          <a:ext cx="0" cy="0"/>
          <a:chOff x="0" y="0"/>
          <a:chExt cx="0" cy="0"/>
        </a:xfrm>
      </p:grpSpPr>
      <p:pic>
        <p:nvPicPr>
          <p:cNvPr id="20" name="Picture 19" descr="Background pattern&#10;&#10;Description automatically generated">
            <a:extLst>
              <a:ext uri="{FF2B5EF4-FFF2-40B4-BE49-F238E27FC236}">
                <a16:creationId xmlns:a16="http://schemas.microsoft.com/office/drawing/2014/main" id="{4115481E-6A90-ED4B-876D-17933D67EF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22" name="Rectangle 21">
            <a:extLst>
              <a:ext uri="{FF2B5EF4-FFF2-40B4-BE49-F238E27FC236}">
                <a16:creationId xmlns:a16="http://schemas.microsoft.com/office/drawing/2014/main" id="{21FDBF04-E9A0-422A-BB21-C54DA2990067}"/>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 Placeholder 7">
            <a:extLst>
              <a:ext uri="{FF2B5EF4-FFF2-40B4-BE49-F238E27FC236}">
                <a16:creationId xmlns:a16="http://schemas.microsoft.com/office/drawing/2014/main" id="{7FE2E350-9CE1-9147-BFC9-457BD59262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
        <p:nvSpPr>
          <p:cNvPr id="21" name="Rectangle 20">
            <a:extLst>
              <a:ext uri="{FF2B5EF4-FFF2-40B4-BE49-F238E27FC236}">
                <a16:creationId xmlns:a16="http://schemas.microsoft.com/office/drawing/2014/main" id="{B12327D2-AC1C-9D47-923B-55496B7C5524}"/>
              </a:ext>
            </a:extLst>
          </p:cNvPr>
          <p:cNvSpPr/>
          <p:nvPr userDrawn="1"/>
        </p:nvSpPr>
        <p:spPr>
          <a:xfrm rot="16200000">
            <a:off x="1215415" y="2808826"/>
            <a:ext cx="2578581"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28" name="Text Placeholder 7">
            <a:extLst>
              <a:ext uri="{FF2B5EF4-FFF2-40B4-BE49-F238E27FC236}">
                <a16:creationId xmlns:a16="http://schemas.microsoft.com/office/drawing/2014/main" id="{51ED3823-9DC8-684F-B7C7-9C64858D4423}"/>
              </a:ext>
            </a:extLst>
          </p:cNvPr>
          <p:cNvSpPr>
            <a:spLocks noGrp="1"/>
          </p:cNvSpPr>
          <p:nvPr>
            <p:ph type="body" sz="quarter" idx="36" hasCustomPrompt="1"/>
          </p:nvPr>
        </p:nvSpPr>
        <p:spPr>
          <a:xfrm>
            <a:off x="1148922" y="3528593"/>
            <a:ext cx="2711566" cy="1901097"/>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9" name="Rectangle 28">
            <a:extLst>
              <a:ext uri="{FF2B5EF4-FFF2-40B4-BE49-F238E27FC236}">
                <a16:creationId xmlns:a16="http://schemas.microsoft.com/office/drawing/2014/main" id="{E9B57DD6-FCC7-2544-929C-775ECAA1EBB5}"/>
              </a:ext>
            </a:extLst>
          </p:cNvPr>
          <p:cNvSpPr/>
          <p:nvPr userDrawn="1"/>
        </p:nvSpPr>
        <p:spPr>
          <a:xfrm rot="16200000">
            <a:off x="4806711" y="2808826"/>
            <a:ext cx="2578581"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30" name="Text Placeholder 7">
            <a:extLst>
              <a:ext uri="{FF2B5EF4-FFF2-40B4-BE49-F238E27FC236}">
                <a16:creationId xmlns:a16="http://schemas.microsoft.com/office/drawing/2014/main" id="{46D383E3-B06B-414F-9062-AF955CDA9E9B}"/>
              </a:ext>
            </a:extLst>
          </p:cNvPr>
          <p:cNvSpPr>
            <a:spLocks noGrp="1"/>
          </p:cNvSpPr>
          <p:nvPr>
            <p:ph type="body" sz="quarter" idx="25" hasCustomPrompt="1"/>
          </p:nvPr>
        </p:nvSpPr>
        <p:spPr>
          <a:xfrm>
            <a:off x="4740218" y="3528593"/>
            <a:ext cx="2711566" cy="1901097"/>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31" name="Text Placeholder 7">
            <a:extLst>
              <a:ext uri="{FF2B5EF4-FFF2-40B4-BE49-F238E27FC236}">
                <a16:creationId xmlns:a16="http://schemas.microsoft.com/office/drawing/2014/main" id="{6D3BC525-EB14-8945-A174-C67884827CDC}"/>
              </a:ext>
            </a:extLst>
          </p:cNvPr>
          <p:cNvSpPr>
            <a:spLocks noGrp="1"/>
          </p:cNvSpPr>
          <p:nvPr>
            <p:ph type="body" sz="quarter" idx="26" hasCustomPrompt="1"/>
          </p:nvPr>
        </p:nvSpPr>
        <p:spPr>
          <a:xfrm>
            <a:off x="4740218" y="3017544"/>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32" name="Rectangle 31">
            <a:extLst>
              <a:ext uri="{FF2B5EF4-FFF2-40B4-BE49-F238E27FC236}">
                <a16:creationId xmlns:a16="http://schemas.microsoft.com/office/drawing/2014/main" id="{71B71450-31BF-494D-9810-62245804469F}"/>
              </a:ext>
            </a:extLst>
          </p:cNvPr>
          <p:cNvSpPr/>
          <p:nvPr userDrawn="1"/>
        </p:nvSpPr>
        <p:spPr>
          <a:xfrm rot="16200000">
            <a:off x="8398006" y="2808827"/>
            <a:ext cx="2578581"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33" name="Text Placeholder 7">
            <a:extLst>
              <a:ext uri="{FF2B5EF4-FFF2-40B4-BE49-F238E27FC236}">
                <a16:creationId xmlns:a16="http://schemas.microsoft.com/office/drawing/2014/main" id="{C732C3C4-D448-944A-B891-91153352C4A5}"/>
              </a:ext>
            </a:extLst>
          </p:cNvPr>
          <p:cNvSpPr>
            <a:spLocks noGrp="1"/>
          </p:cNvSpPr>
          <p:nvPr>
            <p:ph type="body" sz="quarter" idx="27" hasCustomPrompt="1"/>
          </p:nvPr>
        </p:nvSpPr>
        <p:spPr>
          <a:xfrm>
            <a:off x="8331513" y="3528594"/>
            <a:ext cx="2711566" cy="1901099"/>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34" name="Text Placeholder 7">
            <a:extLst>
              <a:ext uri="{FF2B5EF4-FFF2-40B4-BE49-F238E27FC236}">
                <a16:creationId xmlns:a16="http://schemas.microsoft.com/office/drawing/2014/main" id="{254BE5FA-A9AC-5449-90DA-FFBDA0CA283A}"/>
              </a:ext>
            </a:extLst>
          </p:cNvPr>
          <p:cNvSpPr>
            <a:spLocks noGrp="1"/>
          </p:cNvSpPr>
          <p:nvPr>
            <p:ph type="body" sz="quarter" idx="28" hasCustomPrompt="1"/>
          </p:nvPr>
        </p:nvSpPr>
        <p:spPr>
          <a:xfrm>
            <a:off x="8331513" y="3017545"/>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35" name="Text Placeholder 7">
            <a:extLst>
              <a:ext uri="{FF2B5EF4-FFF2-40B4-BE49-F238E27FC236}">
                <a16:creationId xmlns:a16="http://schemas.microsoft.com/office/drawing/2014/main" id="{466B63C5-D1FF-F247-B7D0-FD6B5FDFB375}"/>
              </a:ext>
            </a:extLst>
          </p:cNvPr>
          <p:cNvSpPr>
            <a:spLocks noGrp="1"/>
          </p:cNvSpPr>
          <p:nvPr>
            <p:ph type="body" sz="quarter" idx="37" hasCustomPrompt="1"/>
          </p:nvPr>
        </p:nvSpPr>
        <p:spPr>
          <a:xfrm>
            <a:off x="1148922" y="3017543"/>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Tree>
    <p:extLst>
      <p:ext uri="{BB962C8B-B14F-4D97-AF65-F5344CB8AC3E}">
        <p14:creationId xmlns:p14="http://schemas.microsoft.com/office/powerpoint/2010/main" val="3103939885"/>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39F84A6-77B1-9D41-9B19-3651D2748F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9566"/>
          <a:stretch/>
        </p:blipFill>
        <p:spPr>
          <a:xfrm>
            <a:off x="0" y="5080"/>
            <a:ext cx="12192000" cy="2768892"/>
          </a:xfrm>
          <a:prstGeom prst="rect">
            <a:avLst/>
          </a:prstGeom>
        </p:spPr>
      </p:pic>
      <p:pic>
        <p:nvPicPr>
          <p:cNvPr id="2" name="Picture 1">
            <a:extLst>
              <a:ext uri="{FF2B5EF4-FFF2-40B4-BE49-F238E27FC236}">
                <a16:creationId xmlns:a16="http://schemas.microsoft.com/office/drawing/2014/main" id="{8F55865A-C6DA-4A60-8045-84B4CB8EE6C2}"/>
              </a:ext>
            </a:extLst>
          </p:cNvPr>
          <p:cNvPicPr>
            <a:picLocks noChangeAspect="1"/>
          </p:cNvPicPr>
          <p:nvPr userDrawn="1"/>
        </p:nvPicPr>
        <p:blipFill>
          <a:blip r:embed="rId3"/>
          <a:stretch>
            <a:fillRect/>
          </a:stretch>
        </p:blipFill>
        <p:spPr>
          <a:xfrm>
            <a:off x="-1" y="4574117"/>
            <a:ext cx="12192001" cy="2707218"/>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3" name="Rectangle 2">
            <a:extLst>
              <a:ext uri="{FF2B5EF4-FFF2-40B4-BE49-F238E27FC236}">
                <a16:creationId xmlns:a16="http://schemas.microsoft.com/office/drawing/2014/main" id="{E85D8C44-8AA0-44A7-9675-7AA5DC6C24B9}"/>
              </a:ext>
            </a:extLst>
          </p:cNvPr>
          <p:cNvSpPr/>
          <p:nvPr userDrawn="1"/>
        </p:nvSpPr>
        <p:spPr>
          <a:xfrm>
            <a:off x="0" y="2773973"/>
            <a:ext cx="12192000" cy="1800144"/>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7" name="Text Placeholder 6">
            <a:extLst>
              <a:ext uri="{FF2B5EF4-FFF2-40B4-BE49-F238E27FC236}">
                <a16:creationId xmlns:a16="http://schemas.microsoft.com/office/drawing/2014/main" id="{727FC08E-9018-4E9D-B4B2-1513F60944AF}"/>
              </a:ext>
            </a:extLst>
          </p:cNvPr>
          <p:cNvSpPr>
            <a:spLocks noGrp="1"/>
          </p:cNvSpPr>
          <p:nvPr>
            <p:ph type="body" sz="quarter" idx="14" hasCustomPrompt="1"/>
          </p:nvPr>
        </p:nvSpPr>
        <p:spPr>
          <a:xfrm>
            <a:off x="1647191" y="3133808"/>
            <a:ext cx="8963025" cy="1011237"/>
          </a:xfrm>
          <a:prstGeom prst="rect">
            <a:avLst/>
          </a:prstGeom>
        </p:spPr>
        <p:txBody>
          <a:bodyPr anchor="ctr"/>
          <a:lstStyle>
            <a:lvl1pPr marL="0" indent="0" algn="ctr">
              <a:buNone/>
              <a:defRPr sz="2000">
                <a:solidFill>
                  <a:srgbClr val="FE6500"/>
                </a:solidFill>
              </a:defRPr>
            </a:lvl1pPr>
          </a:lstStyle>
          <a:p>
            <a:pPr lvl="0"/>
            <a:r>
              <a:rPr lang="en-US"/>
              <a:t>New Section Subtitle</a:t>
            </a:r>
          </a:p>
        </p:txBody>
      </p:sp>
      <p:sp>
        <p:nvSpPr>
          <p:cNvPr id="9" name="Text Placeholder 7">
            <a:extLst>
              <a:ext uri="{FF2B5EF4-FFF2-40B4-BE49-F238E27FC236}">
                <a16:creationId xmlns:a16="http://schemas.microsoft.com/office/drawing/2014/main" id="{931D0787-0829-7D49-A355-864F75A5F7C4}"/>
              </a:ext>
            </a:extLst>
          </p:cNvPr>
          <p:cNvSpPr>
            <a:spLocks noGrp="1"/>
          </p:cNvSpPr>
          <p:nvPr>
            <p:ph type="body" sz="quarter" idx="13" hasCustomPrompt="1"/>
          </p:nvPr>
        </p:nvSpPr>
        <p:spPr>
          <a:xfrm>
            <a:off x="-2" y="1721426"/>
            <a:ext cx="12192002" cy="825502"/>
          </a:xfrm>
          <a:prstGeom prst="rect">
            <a:avLst/>
          </a:prstGeom>
        </p:spPr>
        <p:txBody>
          <a:bodyPr anchor="ctr">
            <a:normAutofit/>
          </a:bodyPr>
          <a:lstStyle>
            <a:lvl1pPr marL="0" indent="0" algn="ctr">
              <a:buNone/>
              <a:defRPr sz="3200" b="1" i="0" baseline="0">
                <a:solidFill>
                  <a:schemeClr val="bg1"/>
                </a:solidFill>
                <a:latin typeface="Century Gothic" panose="020B0502020202020204" pitchFamily="34" charset="0"/>
              </a:defRPr>
            </a:lvl1pPr>
          </a:lstStyle>
          <a:p>
            <a:pPr lvl="0"/>
            <a:r>
              <a:rPr lang="en-US"/>
              <a:t>New Section Title.</a:t>
            </a:r>
          </a:p>
        </p:txBody>
      </p:sp>
    </p:spTree>
    <p:extLst>
      <p:ext uri="{BB962C8B-B14F-4D97-AF65-F5344CB8AC3E}">
        <p14:creationId xmlns:p14="http://schemas.microsoft.com/office/powerpoint/2010/main" val="3080321108"/>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Box">
    <p:bg>
      <p:bgPr>
        <a:solidFill>
          <a:srgbClr val="F1F2F2"/>
        </a:solidFill>
        <a:effectLst/>
      </p:bgPr>
    </p:bg>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1A114B3A-1ED0-1149-8B46-ED8A3B2244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3" name="Rectangle 12">
            <a:extLst>
              <a:ext uri="{FF2B5EF4-FFF2-40B4-BE49-F238E27FC236}">
                <a16:creationId xmlns:a16="http://schemas.microsoft.com/office/drawing/2014/main" id="{E7DA1B5F-E826-49D7-A11A-2408A3E9856A}"/>
              </a:ext>
            </a:extLst>
          </p:cNvPr>
          <p:cNvSpPr/>
          <p:nvPr userDrawn="1"/>
        </p:nvSpPr>
        <p:spPr>
          <a:xfrm rot="16200000">
            <a:off x="2782429" y="971579"/>
            <a:ext cx="1843273" cy="389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19" name="Text Placeholder 7">
            <a:extLst>
              <a:ext uri="{FF2B5EF4-FFF2-40B4-BE49-F238E27FC236}">
                <a16:creationId xmlns:a16="http://schemas.microsoft.com/office/drawing/2014/main" id="{D9E0323F-08F2-4809-8898-AABC313D05FD}"/>
              </a:ext>
            </a:extLst>
          </p:cNvPr>
          <p:cNvSpPr>
            <a:spLocks noGrp="1"/>
          </p:cNvSpPr>
          <p:nvPr>
            <p:ph type="body" sz="quarter" idx="17" hasCustomPrompt="1"/>
          </p:nvPr>
        </p:nvSpPr>
        <p:spPr>
          <a:xfrm>
            <a:off x="1840295" y="2566988"/>
            <a:ext cx="3704642"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2" name="Rectangle 21">
            <a:extLst>
              <a:ext uri="{FF2B5EF4-FFF2-40B4-BE49-F238E27FC236}">
                <a16:creationId xmlns:a16="http://schemas.microsoft.com/office/drawing/2014/main" id="{21FDBF04-E9A0-422A-BB21-C54DA2990067}"/>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5F898D72-576F-4D97-A2B0-CD73760B9449}"/>
              </a:ext>
            </a:extLst>
          </p:cNvPr>
          <p:cNvSpPr/>
          <p:nvPr userDrawn="1"/>
        </p:nvSpPr>
        <p:spPr>
          <a:xfrm rot="16200000">
            <a:off x="2782428" y="3448129"/>
            <a:ext cx="1843273" cy="3891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45" name="Text Placeholder 7">
            <a:extLst>
              <a:ext uri="{FF2B5EF4-FFF2-40B4-BE49-F238E27FC236}">
                <a16:creationId xmlns:a16="http://schemas.microsoft.com/office/drawing/2014/main" id="{FAE57D1C-BEB3-4E22-A567-A65244C38BE0}"/>
              </a:ext>
            </a:extLst>
          </p:cNvPr>
          <p:cNvSpPr>
            <a:spLocks noGrp="1"/>
          </p:cNvSpPr>
          <p:nvPr>
            <p:ph type="body" sz="quarter" idx="29" hasCustomPrompt="1"/>
          </p:nvPr>
        </p:nvSpPr>
        <p:spPr>
          <a:xfrm>
            <a:off x="1840295" y="5043537"/>
            <a:ext cx="3704642" cy="1218249"/>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46" name="Text Placeholder 7">
            <a:extLst>
              <a:ext uri="{FF2B5EF4-FFF2-40B4-BE49-F238E27FC236}">
                <a16:creationId xmlns:a16="http://schemas.microsoft.com/office/drawing/2014/main" id="{A4C7B73E-1561-436E-A141-7806C6D53F3E}"/>
              </a:ext>
            </a:extLst>
          </p:cNvPr>
          <p:cNvSpPr>
            <a:spLocks noGrp="1"/>
          </p:cNvSpPr>
          <p:nvPr>
            <p:ph type="body" sz="quarter" idx="30" hasCustomPrompt="1"/>
          </p:nvPr>
        </p:nvSpPr>
        <p:spPr>
          <a:xfrm>
            <a:off x="1840295" y="4532488"/>
            <a:ext cx="3704642"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5" name="Text Placeholder 7">
            <a:extLst>
              <a:ext uri="{FF2B5EF4-FFF2-40B4-BE49-F238E27FC236}">
                <a16:creationId xmlns:a16="http://schemas.microsoft.com/office/drawing/2014/main" id="{92D61EDE-9C33-3647-A63F-B2EF87668846}"/>
              </a:ext>
            </a:extLst>
          </p:cNvPr>
          <p:cNvSpPr>
            <a:spLocks noGrp="1"/>
          </p:cNvSpPr>
          <p:nvPr>
            <p:ph type="body" sz="quarter" idx="31" hasCustomPrompt="1"/>
          </p:nvPr>
        </p:nvSpPr>
        <p:spPr>
          <a:xfrm>
            <a:off x="1840295" y="2055937"/>
            <a:ext cx="3704642"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4" name="Text Placeholder 7">
            <a:extLst>
              <a:ext uri="{FF2B5EF4-FFF2-40B4-BE49-F238E27FC236}">
                <a16:creationId xmlns:a16="http://schemas.microsoft.com/office/drawing/2014/main" id="{7FE2E350-9CE1-9147-BFC9-457BD59262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
        <p:nvSpPr>
          <p:cNvPr id="23" name="Rectangle 22">
            <a:extLst>
              <a:ext uri="{FF2B5EF4-FFF2-40B4-BE49-F238E27FC236}">
                <a16:creationId xmlns:a16="http://schemas.microsoft.com/office/drawing/2014/main" id="{8B4DC754-F53E-BD4E-BE2A-F4C76471AB86}"/>
              </a:ext>
            </a:extLst>
          </p:cNvPr>
          <p:cNvSpPr/>
          <p:nvPr userDrawn="1"/>
        </p:nvSpPr>
        <p:spPr>
          <a:xfrm rot="16200000">
            <a:off x="7451072" y="971579"/>
            <a:ext cx="1843273" cy="389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26" name="Text Placeholder 7">
            <a:extLst>
              <a:ext uri="{FF2B5EF4-FFF2-40B4-BE49-F238E27FC236}">
                <a16:creationId xmlns:a16="http://schemas.microsoft.com/office/drawing/2014/main" id="{32BFEA14-6999-BD4A-8283-112C14CD2DE9}"/>
              </a:ext>
            </a:extLst>
          </p:cNvPr>
          <p:cNvSpPr>
            <a:spLocks noGrp="1"/>
          </p:cNvSpPr>
          <p:nvPr>
            <p:ph type="body" sz="quarter" idx="32" hasCustomPrompt="1"/>
          </p:nvPr>
        </p:nvSpPr>
        <p:spPr>
          <a:xfrm>
            <a:off x="6508938" y="2566988"/>
            <a:ext cx="3704642"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7" name="Rectangle 26">
            <a:extLst>
              <a:ext uri="{FF2B5EF4-FFF2-40B4-BE49-F238E27FC236}">
                <a16:creationId xmlns:a16="http://schemas.microsoft.com/office/drawing/2014/main" id="{0E0123DB-DFDF-9740-8E36-6E183ED89CF6}"/>
              </a:ext>
            </a:extLst>
          </p:cNvPr>
          <p:cNvSpPr/>
          <p:nvPr userDrawn="1"/>
        </p:nvSpPr>
        <p:spPr>
          <a:xfrm rot="16200000">
            <a:off x="7451071" y="3448129"/>
            <a:ext cx="1843273" cy="3891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28" name="Text Placeholder 7">
            <a:extLst>
              <a:ext uri="{FF2B5EF4-FFF2-40B4-BE49-F238E27FC236}">
                <a16:creationId xmlns:a16="http://schemas.microsoft.com/office/drawing/2014/main" id="{4CA1CD17-06D9-954A-BDA1-05D6380B2818}"/>
              </a:ext>
            </a:extLst>
          </p:cNvPr>
          <p:cNvSpPr>
            <a:spLocks noGrp="1"/>
          </p:cNvSpPr>
          <p:nvPr>
            <p:ph type="body" sz="quarter" idx="33" hasCustomPrompt="1"/>
          </p:nvPr>
        </p:nvSpPr>
        <p:spPr>
          <a:xfrm>
            <a:off x="6508938" y="5043537"/>
            <a:ext cx="3704642" cy="1218249"/>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9" name="Text Placeholder 7">
            <a:extLst>
              <a:ext uri="{FF2B5EF4-FFF2-40B4-BE49-F238E27FC236}">
                <a16:creationId xmlns:a16="http://schemas.microsoft.com/office/drawing/2014/main" id="{AABC0739-870F-CF47-AE92-48B96AF27F44}"/>
              </a:ext>
            </a:extLst>
          </p:cNvPr>
          <p:cNvSpPr>
            <a:spLocks noGrp="1"/>
          </p:cNvSpPr>
          <p:nvPr>
            <p:ph type="body" sz="quarter" idx="34" hasCustomPrompt="1"/>
          </p:nvPr>
        </p:nvSpPr>
        <p:spPr>
          <a:xfrm>
            <a:off x="6508938" y="4532488"/>
            <a:ext cx="3704642"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30" name="Text Placeholder 7">
            <a:extLst>
              <a:ext uri="{FF2B5EF4-FFF2-40B4-BE49-F238E27FC236}">
                <a16:creationId xmlns:a16="http://schemas.microsoft.com/office/drawing/2014/main" id="{FA780FB5-27FE-D740-9C1A-5823EA2EB78F}"/>
              </a:ext>
            </a:extLst>
          </p:cNvPr>
          <p:cNvSpPr>
            <a:spLocks noGrp="1"/>
          </p:cNvSpPr>
          <p:nvPr>
            <p:ph type="body" sz="quarter" idx="35" hasCustomPrompt="1"/>
          </p:nvPr>
        </p:nvSpPr>
        <p:spPr>
          <a:xfrm>
            <a:off x="6508938" y="2055937"/>
            <a:ext cx="3704642"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Tree>
    <p:extLst>
      <p:ext uri="{BB962C8B-B14F-4D97-AF65-F5344CB8AC3E}">
        <p14:creationId xmlns:p14="http://schemas.microsoft.com/office/powerpoint/2010/main" val="1782729065"/>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Box">
    <p:bg>
      <p:bgPr>
        <a:solidFill>
          <a:srgbClr val="F1F2F2"/>
        </a:solidFill>
        <a:effectLst/>
      </p:bgPr>
    </p:bg>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1A114B3A-1ED0-1149-8B46-ED8A3B2244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3" name="Rectangle 12">
            <a:extLst>
              <a:ext uri="{FF2B5EF4-FFF2-40B4-BE49-F238E27FC236}">
                <a16:creationId xmlns:a16="http://schemas.microsoft.com/office/drawing/2014/main" id="{E7DA1B5F-E826-49D7-A11A-2408A3E9856A}"/>
              </a:ext>
            </a:extLst>
          </p:cNvPr>
          <p:cNvSpPr/>
          <p:nvPr userDrawn="1"/>
        </p:nvSpPr>
        <p:spPr>
          <a:xfrm rot="16200000">
            <a:off x="2450217" y="2265398"/>
            <a:ext cx="2507697" cy="389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19" name="Text Placeholder 7">
            <a:extLst>
              <a:ext uri="{FF2B5EF4-FFF2-40B4-BE49-F238E27FC236}">
                <a16:creationId xmlns:a16="http://schemas.microsoft.com/office/drawing/2014/main" id="{D9E0323F-08F2-4809-8898-AABC313D05FD}"/>
              </a:ext>
            </a:extLst>
          </p:cNvPr>
          <p:cNvSpPr>
            <a:spLocks noGrp="1"/>
          </p:cNvSpPr>
          <p:nvPr>
            <p:ph type="body" sz="quarter" idx="17" hasCustomPrompt="1"/>
          </p:nvPr>
        </p:nvSpPr>
        <p:spPr>
          <a:xfrm>
            <a:off x="1840295" y="3528595"/>
            <a:ext cx="3704642" cy="1830213"/>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2" name="Rectangle 21">
            <a:extLst>
              <a:ext uri="{FF2B5EF4-FFF2-40B4-BE49-F238E27FC236}">
                <a16:creationId xmlns:a16="http://schemas.microsoft.com/office/drawing/2014/main" id="{21FDBF04-E9A0-422A-BB21-C54DA2990067}"/>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 Placeholder 7">
            <a:extLst>
              <a:ext uri="{FF2B5EF4-FFF2-40B4-BE49-F238E27FC236}">
                <a16:creationId xmlns:a16="http://schemas.microsoft.com/office/drawing/2014/main" id="{92D61EDE-9C33-3647-A63F-B2EF87668846}"/>
              </a:ext>
            </a:extLst>
          </p:cNvPr>
          <p:cNvSpPr>
            <a:spLocks noGrp="1"/>
          </p:cNvSpPr>
          <p:nvPr>
            <p:ph type="body" sz="quarter" idx="31" hasCustomPrompt="1"/>
          </p:nvPr>
        </p:nvSpPr>
        <p:spPr>
          <a:xfrm>
            <a:off x="1840295" y="3017545"/>
            <a:ext cx="3704642"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4" name="Text Placeholder 7">
            <a:extLst>
              <a:ext uri="{FF2B5EF4-FFF2-40B4-BE49-F238E27FC236}">
                <a16:creationId xmlns:a16="http://schemas.microsoft.com/office/drawing/2014/main" id="{7FE2E350-9CE1-9147-BFC9-457BD59262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
        <p:nvSpPr>
          <p:cNvPr id="23" name="Rectangle 22">
            <a:extLst>
              <a:ext uri="{FF2B5EF4-FFF2-40B4-BE49-F238E27FC236}">
                <a16:creationId xmlns:a16="http://schemas.microsoft.com/office/drawing/2014/main" id="{8B4DC754-F53E-BD4E-BE2A-F4C76471AB86}"/>
              </a:ext>
            </a:extLst>
          </p:cNvPr>
          <p:cNvSpPr/>
          <p:nvPr userDrawn="1"/>
        </p:nvSpPr>
        <p:spPr>
          <a:xfrm rot="16200000">
            <a:off x="7118860" y="2265398"/>
            <a:ext cx="2507697" cy="389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26" name="Text Placeholder 7">
            <a:extLst>
              <a:ext uri="{FF2B5EF4-FFF2-40B4-BE49-F238E27FC236}">
                <a16:creationId xmlns:a16="http://schemas.microsoft.com/office/drawing/2014/main" id="{32BFEA14-6999-BD4A-8283-112C14CD2DE9}"/>
              </a:ext>
            </a:extLst>
          </p:cNvPr>
          <p:cNvSpPr>
            <a:spLocks noGrp="1"/>
          </p:cNvSpPr>
          <p:nvPr>
            <p:ph type="body" sz="quarter" idx="32" hasCustomPrompt="1"/>
          </p:nvPr>
        </p:nvSpPr>
        <p:spPr>
          <a:xfrm>
            <a:off x="6508938" y="3528595"/>
            <a:ext cx="3704642" cy="1830213"/>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30" name="Text Placeholder 7">
            <a:extLst>
              <a:ext uri="{FF2B5EF4-FFF2-40B4-BE49-F238E27FC236}">
                <a16:creationId xmlns:a16="http://schemas.microsoft.com/office/drawing/2014/main" id="{FA780FB5-27FE-D740-9C1A-5823EA2EB78F}"/>
              </a:ext>
            </a:extLst>
          </p:cNvPr>
          <p:cNvSpPr>
            <a:spLocks noGrp="1"/>
          </p:cNvSpPr>
          <p:nvPr>
            <p:ph type="body" sz="quarter" idx="35" hasCustomPrompt="1"/>
          </p:nvPr>
        </p:nvSpPr>
        <p:spPr>
          <a:xfrm>
            <a:off x="6508938" y="3017545"/>
            <a:ext cx="3704642"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Tree>
    <p:extLst>
      <p:ext uri="{BB962C8B-B14F-4D97-AF65-F5344CB8AC3E}">
        <p14:creationId xmlns:p14="http://schemas.microsoft.com/office/powerpoint/2010/main" val="98700348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Box">
    <p:bg>
      <p:bgPr>
        <a:solidFill>
          <a:srgbClr val="F1F2F2"/>
        </a:solidFill>
        <a:effectLst/>
      </p:bgPr>
    </p:bg>
    <p:spTree>
      <p:nvGrpSpPr>
        <p:cNvPr id="1" name=""/>
        <p:cNvGrpSpPr/>
        <p:nvPr/>
      </p:nvGrpSpPr>
      <p:grpSpPr>
        <a:xfrm>
          <a:off x="0" y="0"/>
          <a:ext cx="0" cy="0"/>
          <a:chOff x="0" y="0"/>
          <a:chExt cx="0" cy="0"/>
        </a:xfrm>
      </p:grpSpPr>
      <p:pic>
        <p:nvPicPr>
          <p:cNvPr id="20" name="Picture 19" descr="Background pattern&#10;&#10;Description automatically generated">
            <a:extLst>
              <a:ext uri="{FF2B5EF4-FFF2-40B4-BE49-F238E27FC236}">
                <a16:creationId xmlns:a16="http://schemas.microsoft.com/office/drawing/2014/main" id="{4115481E-6A90-ED4B-876D-17933D67EF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3" name="Rectangle 12">
            <a:extLst>
              <a:ext uri="{FF2B5EF4-FFF2-40B4-BE49-F238E27FC236}">
                <a16:creationId xmlns:a16="http://schemas.microsoft.com/office/drawing/2014/main" id="{E7DA1B5F-E826-49D7-A11A-2408A3E9856A}"/>
              </a:ext>
            </a:extLst>
          </p:cNvPr>
          <p:cNvSpPr/>
          <p:nvPr userDrawn="1"/>
        </p:nvSpPr>
        <p:spPr>
          <a:xfrm rot="16200000">
            <a:off x="1583068" y="1479566"/>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19" name="Text Placeholder 7">
            <a:extLst>
              <a:ext uri="{FF2B5EF4-FFF2-40B4-BE49-F238E27FC236}">
                <a16:creationId xmlns:a16="http://schemas.microsoft.com/office/drawing/2014/main" id="{D9E0323F-08F2-4809-8898-AABC313D05FD}"/>
              </a:ext>
            </a:extLst>
          </p:cNvPr>
          <p:cNvSpPr>
            <a:spLocks noGrp="1"/>
          </p:cNvSpPr>
          <p:nvPr>
            <p:ph type="body" sz="quarter" idx="17" hasCustomPrompt="1"/>
          </p:nvPr>
        </p:nvSpPr>
        <p:spPr>
          <a:xfrm>
            <a:off x="1148921" y="2566988"/>
            <a:ext cx="2711566"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2" name="Rectangle 21">
            <a:extLst>
              <a:ext uri="{FF2B5EF4-FFF2-40B4-BE49-F238E27FC236}">
                <a16:creationId xmlns:a16="http://schemas.microsoft.com/office/drawing/2014/main" id="{21FDBF04-E9A0-422A-BB21-C54DA2990067}"/>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a:extLst>
              <a:ext uri="{FF2B5EF4-FFF2-40B4-BE49-F238E27FC236}">
                <a16:creationId xmlns:a16="http://schemas.microsoft.com/office/drawing/2014/main" id="{A467424E-0F48-4C68-987F-24BD1061FB30}"/>
              </a:ext>
            </a:extLst>
          </p:cNvPr>
          <p:cNvSpPr/>
          <p:nvPr userDrawn="1"/>
        </p:nvSpPr>
        <p:spPr>
          <a:xfrm rot="16200000">
            <a:off x="5174364" y="1479566"/>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39" name="Text Placeholder 7">
            <a:extLst>
              <a:ext uri="{FF2B5EF4-FFF2-40B4-BE49-F238E27FC236}">
                <a16:creationId xmlns:a16="http://schemas.microsoft.com/office/drawing/2014/main" id="{C3226005-20A1-4286-9012-03FE76605DD8}"/>
              </a:ext>
            </a:extLst>
          </p:cNvPr>
          <p:cNvSpPr>
            <a:spLocks noGrp="1"/>
          </p:cNvSpPr>
          <p:nvPr>
            <p:ph type="body" sz="quarter" idx="25" hasCustomPrompt="1"/>
          </p:nvPr>
        </p:nvSpPr>
        <p:spPr>
          <a:xfrm>
            <a:off x="4740217" y="2566988"/>
            <a:ext cx="2711566"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40" name="Text Placeholder 7">
            <a:extLst>
              <a:ext uri="{FF2B5EF4-FFF2-40B4-BE49-F238E27FC236}">
                <a16:creationId xmlns:a16="http://schemas.microsoft.com/office/drawing/2014/main" id="{540F5EA3-0A7B-4217-A190-1D5857E7CE0A}"/>
              </a:ext>
            </a:extLst>
          </p:cNvPr>
          <p:cNvSpPr>
            <a:spLocks noGrp="1"/>
          </p:cNvSpPr>
          <p:nvPr>
            <p:ph type="body" sz="quarter" idx="26" hasCustomPrompt="1"/>
          </p:nvPr>
        </p:nvSpPr>
        <p:spPr>
          <a:xfrm>
            <a:off x="4740217" y="2055938"/>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41" name="Rectangle 40">
            <a:extLst>
              <a:ext uri="{FF2B5EF4-FFF2-40B4-BE49-F238E27FC236}">
                <a16:creationId xmlns:a16="http://schemas.microsoft.com/office/drawing/2014/main" id="{7E748959-D886-4E30-8FFA-DCE1BF478BB1}"/>
              </a:ext>
            </a:extLst>
          </p:cNvPr>
          <p:cNvSpPr/>
          <p:nvPr userDrawn="1"/>
        </p:nvSpPr>
        <p:spPr>
          <a:xfrm rot="16200000">
            <a:off x="8765659" y="1479567"/>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42" name="Text Placeholder 7">
            <a:extLst>
              <a:ext uri="{FF2B5EF4-FFF2-40B4-BE49-F238E27FC236}">
                <a16:creationId xmlns:a16="http://schemas.microsoft.com/office/drawing/2014/main" id="{BF0B20D4-8FBD-4DD3-978D-627F42A10ADB}"/>
              </a:ext>
            </a:extLst>
          </p:cNvPr>
          <p:cNvSpPr>
            <a:spLocks noGrp="1"/>
          </p:cNvSpPr>
          <p:nvPr>
            <p:ph type="body" sz="quarter" idx="27" hasCustomPrompt="1"/>
          </p:nvPr>
        </p:nvSpPr>
        <p:spPr>
          <a:xfrm>
            <a:off x="8331512" y="2566988"/>
            <a:ext cx="2711566" cy="1218249"/>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43" name="Text Placeholder 7">
            <a:extLst>
              <a:ext uri="{FF2B5EF4-FFF2-40B4-BE49-F238E27FC236}">
                <a16:creationId xmlns:a16="http://schemas.microsoft.com/office/drawing/2014/main" id="{D5593C4B-0E20-44CF-AD69-68DC1BD66D01}"/>
              </a:ext>
            </a:extLst>
          </p:cNvPr>
          <p:cNvSpPr>
            <a:spLocks noGrp="1"/>
          </p:cNvSpPr>
          <p:nvPr>
            <p:ph type="body" sz="quarter" idx="28" hasCustomPrompt="1"/>
          </p:nvPr>
        </p:nvSpPr>
        <p:spPr>
          <a:xfrm>
            <a:off x="8331512" y="2055939"/>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44" name="Rectangle 43">
            <a:extLst>
              <a:ext uri="{FF2B5EF4-FFF2-40B4-BE49-F238E27FC236}">
                <a16:creationId xmlns:a16="http://schemas.microsoft.com/office/drawing/2014/main" id="{5F898D72-576F-4D97-A2B0-CD73760B9449}"/>
              </a:ext>
            </a:extLst>
          </p:cNvPr>
          <p:cNvSpPr/>
          <p:nvPr userDrawn="1"/>
        </p:nvSpPr>
        <p:spPr>
          <a:xfrm rot="16200000">
            <a:off x="3386981" y="3956116"/>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45" name="Text Placeholder 7">
            <a:extLst>
              <a:ext uri="{FF2B5EF4-FFF2-40B4-BE49-F238E27FC236}">
                <a16:creationId xmlns:a16="http://schemas.microsoft.com/office/drawing/2014/main" id="{FAE57D1C-BEB3-4E22-A567-A65244C38BE0}"/>
              </a:ext>
            </a:extLst>
          </p:cNvPr>
          <p:cNvSpPr>
            <a:spLocks noGrp="1"/>
          </p:cNvSpPr>
          <p:nvPr>
            <p:ph type="body" sz="quarter" idx="29" hasCustomPrompt="1"/>
          </p:nvPr>
        </p:nvSpPr>
        <p:spPr>
          <a:xfrm>
            <a:off x="2952834" y="5043537"/>
            <a:ext cx="2711566" cy="1218249"/>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46" name="Text Placeholder 7">
            <a:extLst>
              <a:ext uri="{FF2B5EF4-FFF2-40B4-BE49-F238E27FC236}">
                <a16:creationId xmlns:a16="http://schemas.microsoft.com/office/drawing/2014/main" id="{A4C7B73E-1561-436E-A141-7806C6D53F3E}"/>
              </a:ext>
            </a:extLst>
          </p:cNvPr>
          <p:cNvSpPr>
            <a:spLocks noGrp="1"/>
          </p:cNvSpPr>
          <p:nvPr>
            <p:ph type="body" sz="quarter" idx="30" hasCustomPrompt="1"/>
          </p:nvPr>
        </p:nvSpPr>
        <p:spPr>
          <a:xfrm>
            <a:off x="2952834" y="4532488"/>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5" name="Text Placeholder 7">
            <a:extLst>
              <a:ext uri="{FF2B5EF4-FFF2-40B4-BE49-F238E27FC236}">
                <a16:creationId xmlns:a16="http://schemas.microsoft.com/office/drawing/2014/main" id="{92D61EDE-9C33-3647-A63F-B2EF87668846}"/>
              </a:ext>
            </a:extLst>
          </p:cNvPr>
          <p:cNvSpPr>
            <a:spLocks noGrp="1"/>
          </p:cNvSpPr>
          <p:nvPr>
            <p:ph type="body" sz="quarter" idx="31" hasCustomPrompt="1"/>
          </p:nvPr>
        </p:nvSpPr>
        <p:spPr>
          <a:xfrm>
            <a:off x="1148921" y="2055937"/>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4" name="Text Placeholder 7">
            <a:extLst>
              <a:ext uri="{FF2B5EF4-FFF2-40B4-BE49-F238E27FC236}">
                <a16:creationId xmlns:a16="http://schemas.microsoft.com/office/drawing/2014/main" id="{7FE2E350-9CE1-9147-BFC9-457BD59262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
        <p:nvSpPr>
          <p:cNvPr id="23" name="Rectangle 22">
            <a:extLst>
              <a:ext uri="{FF2B5EF4-FFF2-40B4-BE49-F238E27FC236}">
                <a16:creationId xmlns:a16="http://schemas.microsoft.com/office/drawing/2014/main" id="{9ED30A26-4311-3849-BAAF-D7AA1D3906FA}"/>
              </a:ext>
            </a:extLst>
          </p:cNvPr>
          <p:cNvSpPr/>
          <p:nvPr userDrawn="1"/>
        </p:nvSpPr>
        <p:spPr>
          <a:xfrm rot="16200000">
            <a:off x="6985108" y="3956116"/>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26" name="Text Placeholder 7">
            <a:extLst>
              <a:ext uri="{FF2B5EF4-FFF2-40B4-BE49-F238E27FC236}">
                <a16:creationId xmlns:a16="http://schemas.microsoft.com/office/drawing/2014/main" id="{DC75B7F4-F3A3-5645-A7FD-BB7CA7EE7645}"/>
              </a:ext>
            </a:extLst>
          </p:cNvPr>
          <p:cNvSpPr>
            <a:spLocks noGrp="1"/>
          </p:cNvSpPr>
          <p:nvPr>
            <p:ph type="body" sz="quarter" idx="32" hasCustomPrompt="1"/>
          </p:nvPr>
        </p:nvSpPr>
        <p:spPr>
          <a:xfrm>
            <a:off x="6550961" y="5043537"/>
            <a:ext cx="2711566" cy="1218249"/>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7" name="Text Placeholder 7">
            <a:extLst>
              <a:ext uri="{FF2B5EF4-FFF2-40B4-BE49-F238E27FC236}">
                <a16:creationId xmlns:a16="http://schemas.microsoft.com/office/drawing/2014/main" id="{73CEA2CF-BD57-F247-8251-07F3878AE320}"/>
              </a:ext>
            </a:extLst>
          </p:cNvPr>
          <p:cNvSpPr>
            <a:spLocks noGrp="1"/>
          </p:cNvSpPr>
          <p:nvPr>
            <p:ph type="body" sz="quarter" idx="33" hasCustomPrompt="1"/>
          </p:nvPr>
        </p:nvSpPr>
        <p:spPr>
          <a:xfrm>
            <a:off x="6550961" y="4532488"/>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Tree>
    <p:extLst>
      <p:ext uri="{BB962C8B-B14F-4D97-AF65-F5344CB8AC3E}">
        <p14:creationId xmlns:p14="http://schemas.microsoft.com/office/powerpoint/2010/main" val="299748387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ox">
    <p:bg>
      <p:bgPr>
        <a:solidFill>
          <a:srgbClr val="F1F2F2"/>
        </a:solidFill>
        <a:effectLst/>
      </p:bgPr>
    </p:bg>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4D40F82D-C1AD-6544-8353-2A898E1BB4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3" name="Rectangle 12">
            <a:extLst>
              <a:ext uri="{FF2B5EF4-FFF2-40B4-BE49-F238E27FC236}">
                <a16:creationId xmlns:a16="http://schemas.microsoft.com/office/drawing/2014/main" id="{E7DA1B5F-E826-49D7-A11A-2408A3E9856A}"/>
              </a:ext>
            </a:extLst>
          </p:cNvPr>
          <p:cNvSpPr/>
          <p:nvPr userDrawn="1"/>
        </p:nvSpPr>
        <p:spPr>
          <a:xfrm rot="16200000">
            <a:off x="1583068" y="1479566"/>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19" name="Text Placeholder 7">
            <a:extLst>
              <a:ext uri="{FF2B5EF4-FFF2-40B4-BE49-F238E27FC236}">
                <a16:creationId xmlns:a16="http://schemas.microsoft.com/office/drawing/2014/main" id="{D9E0323F-08F2-4809-8898-AABC313D05FD}"/>
              </a:ext>
            </a:extLst>
          </p:cNvPr>
          <p:cNvSpPr>
            <a:spLocks noGrp="1"/>
          </p:cNvSpPr>
          <p:nvPr>
            <p:ph type="body" sz="quarter" idx="17" hasCustomPrompt="1"/>
          </p:nvPr>
        </p:nvSpPr>
        <p:spPr>
          <a:xfrm>
            <a:off x="1148921" y="2566988"/>
            <a:ext cx="2711566"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2" name="Rectangle 21">
            <a:extLst>
              <a:ext uri="{FF2B5EF4-FFF2-40B4-BE49-F238E27FC236}">
                <a16:creationId xmlns:a16="http://schemas.microsoft.com/office/drawing/2014/main" id="{21FDBF04-E9A0-422A-BB21-C54DA2990067}"/>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8D2C2EA9-8313-4392-B495-E5A71C313502}"/>
              </a:ext>
            </a:extLst>
          </p:cNvPr>
          <p:cNvSpPr/>
          <p:nvPr userDrawn="1"/>
        </p:nvSpPr>
        <p:spPr>
          <a:xfrm rot="16200000">
            <a:off x="5174364" y="3956115"/>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33" name="Text Placeholder 7">
            <a:extLst>
              <a:ext uri="{FF2B5EF4-FFF2-40B4-BE49-F238E27FC236}">
                <a16:creationId xmlns:a16="http://schemas.microsoft.com/office/drawing/2014/main" id="{592500D3-1742-4F14-A5A1-EC02AFE0C354}"/>
              </a:ext>
            </a:extLst>
          </p:cNvPr>
          <p:cNvSpPr>
            <a:spLocks noGrp="1"/>
          </p:cNvSpPr>
          <p:nvPr>
            <p:ph type="body" sz="quarter" idx="21" hasCustomPrompt="1"/>
          </p:nvPr>
        </p:nvSpPr>
        <p:spPr>
          <a:xfrm>
            <a:off x="4740217" y="5043537"/>
            <a:ext cx="2711566"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34" name="Text Placeholder 7">
            <a:extLst>
              <a:ext uri="{FF2B5EF4-FFF2-40B4-BE49-F238E27FC236}">
                <a16:creationId xmlns:a16="http://schemas.microsoft.com/office/drawing/2014/main" id="{1FA8EB8C-E01A-4924-84A8-AE28D54AC53B}"/>
              </a:ext>
            </a:extLst>
          </p:cNvPr>
          <p:cNvSpPr>
            <a:spLocks noGrp="1"/>
          </p:cNvSpPr>
          <p:nvPr>
            <p:ph type="body" sz="quarter" idx="22" hasCustomPrompt="1"/>
          </p:nvPr>
        </p:nvSpPr>
        <p:spPr>
          <a:xfrm>
            <a:off x="4740217" y="4532487"/>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35" name="Rectangle 34">
            <a:extLst>
              <a:ext uri="{FF2B5EF4-FFF2-40B4-BE49-F238E27FC236}">
                <a16:creationId xmlns:a16="http://schemas.microsoft.com/office/drawing/2014/main" id="{3FF20802-867B-47A4-ABED-6F9C21A070A9}"/>
              </a:ext>
            </a:extLst>
          </p:cNvPr>
          <p:cNvSpPr/>
          <p:nvPr userDrawn="1"/>
        </p:nvSpPr>
        <p:spPr>
          <a:xfrm rot="16200000">
            <a:off x="8765658" y="3956115"/>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36" name="Text Placeholder 7">
            <a:extLst>
              <a:ext uri="{FF2B5EF4-FFF2-40B4-BE49-F238E27FC236}">
                <a16:creationId xmlns:a16="http://schemas.microsoft.com/office/drawing/2014/main" id="{8914CC3C-279A-4DAB-8704-6450EFE4754C}"/>
              </a:ext>
            </a:extLst>
          </p:cNvPr>
          <p:cNvSpPr>
            <a:spLocks noGrp="1"/>
          </p:cNvSpPr>
          <p:nvPr>
            <p:ph type="body" sz="quarter" idx="23" hasCustomPrompt="1"/>
          </p:nvPr>
        </p:nvSpPr>
        <p:spPr>
          <a:xfrm>
            <a:off x="8331511" y="5043537"/>
            <a:ext cx="2711566"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37" name="Text Placeholder 7">
            <a:extLst>
              <a:ext uri="{FF2B5EF4-FFF2-40B4-BE49-F238E27FC236}">
                <a16:creationId xmlns:a16="http://schemas.microsoft.com/office/drawing/2014/main" id="{AF5868BE-BB0C-41B8-B0D7-DE3F91431AA7}"/>
              </a:ext>
            </a:extLst>
          </p:cNvPr>
          <p:cNvSpPr>
            <a:spLocks noGrp="1"/>
          </p:cNvSpPr>
          <p:nvPr>
            <p:ph type="body" sz="quarter" idx="24" hasCustomPrompt="1"/>
          </p:nvPr>
        </p:nvSpPr>
        <p:spPr>
          <a:xfrm>
            <a:off x="8331511" y="4532487"/>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38" name="Rectangle 37">
            <a:extLst>
              <a:ext uri="{FF2B5EF4-FFF2-40B4-BE49-F238E27FC236}">
                <a16:creationId xmlns:a16="http://schemas.microsoft.com/office/drawing/2014/main" id="{A467424E-0F48-4C68-987F-24BD1061FB30}"/>
              </a:ext>
            </a:extLst>
          </p:cNvPr>
          <p:cNvSpPr/>
          <p:nvPr userDrawn="1"/>
        </p:nvSpPr>
        <p:spPr>
          <a:xfrm rot="16200000">
            <a:off x="5174364" y="1479566"/>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39" name="Text Placeholder 7">
            <a:extLst>
              <a:ext uri="{FF2B5EF4-FFF2-40B4-BE49-F238E27FC236}">
                <a16:creationId xmlns:a16="http://schemas.microsoft.com/office/drawing/2014/main" id="{C3226005-20A1-4286-9012-03FE76605DD8}"/>
              </a:ext>
            </a:extLst>
          </p:cNvPr>
          <p:cNvSpPr>
            <a:spLocks noGrp="1"/>
          </p:cNvSpPr>
          <p:nvPr>
            <p:ph type="body" sz="quarter" idx="25" hasCustomPrompt="1"/>
          </p:nvPr>
        </p:nvSpPr>
        <p:spPr>
          <a:xfrm>
            <a:off x="4740217" y="2566988"/>
            <a:ext cx="2711566"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40" name="Text Placeholder 7">
            <a:extLst>
              <a:ext uri="{FF2B5EF4-FFF2-40B4-BE49-F238E27FC236}">
                <a16:creationId xmlns:a16="http://schemas.microsoft.com/office/drawing/2014/main" id="{540F5EA3-0A7B-4217-A190-1D5857E7CE0A}"/>
              </a:ext>
            </a:extLst>
          </p:cNvPr>
          <p:cNvSpPr>
            <a:spLocks noGrp="1"/>
          </p:cNvSpPr>
          <p:nvPr>
            <p:ph type="body" sz="quarter" idx="26" hasCustomPrompt="1"/>
          </p:nvPr>
        </p:nvSpPr>
        <p:spPr>
          <a:xfrm>
            <a:off x="4740217" y="2055938"/>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41" name="Rectangle 40">
            <a:extLst>
              <a:ext uri="{FF2B5EF4-FFF2-40B4-BE49-F238E27FC236}">
                <a16:creationId xmlns:a16="http://schemas.microsoft.com/office/drawing/2014/main" id="{7E748959-D886-4E30-8FFA-DCE1BF478BB1}"/>
              </a:ext>
            </a:extLst>
          </p:cNvPr>
          <p:cNvSpPr/>
          <p:nvPr userDrawn="1"/>
        </p:nvSpPr>
        <p:spPr>
          <a:xfrm rot="16200000">
            <a:off x="8765659" y="1479567"/>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42" name="Text Placeholder 7">
            <a:extLst>
              <a:ext uri="{FF2B5EF4-FFF2-40B4-BE49-F238E27FC236}">
                <a16:creationId xmlns:a16="http://schemas.microsoft.com/office/drawing/2014/main" id="{BF0B20D4-8FBD-4DD3-978D-627F42A10ADB}"/>
              </a:ext>
            </a:extLst>
          </p:cNvPr>
          <p:cNvSpPr>
            <a:spLocks noGrp="1"/>
          </p:cNvSpPr>
          <p:nvPr>
            <p:ph type="body" sz="quarter" idx="27" hasCustomPrompt="1"/>
          </p:nvPr>
        </p:nvSpPr>
        <p:spPr>
          <a:xfrm>
            <a:off x="8331512" y="2566988"/>
            <a:ext cx="2711566" cy="1218249"/>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43" name="Text Placeholder 7">
            <a:extLst>
              <a:ext uri="{FF2B5EF4-FFF2-40B4-BE49-F238E27FC236}">
                <a16:creationId xmlns:a16="http://schemas.microsoft.com/office/drawing/2014/main" id="{D5593C4B-0E20-44CF-AD69-68DC1BD66D01}"/>
              </a:ext>
            </a:extLst>
          </p:cNvPr>
          <p:cNvSpPr>
            <a:spLocks noGrp="1"/>
          </p:cNvSpPr>
          <p:nvPr>
            <p:ph type="body" sz="quarter" idx="28" hasCustomPrompt="1"/>
          </p:nvPr>
        </p:nvSpPr>
        <p:spPr>
          <a:xfrm>
            <a:off x="8331512" y="2055939"/>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44" name="Rectangle 43">
            <a:extLst>
              <a:ext uri="{FF2B5EF4-FFF2-40B4-BE49-F238E27FC236}">
                <a16:creationId xmlns:a16="http://schemas.microsoft.com/office/drawing/2014/main" id="{5F898D72-576F-4D97-A2B0-CD73760B9449}"/>
              </a:ext>
            </a:extLst>
          </p:cNvPr>
          <p:cNvSpPr/>
          <p:nvPr userDrawn="1"/>
        </p:nvSpPr>
        <p:spPr>
          <a:xfrm rot="16200000">
            <a:off x="1583068" y="3956116"/>
            <a:ext cx="1843273" cy="2875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45" name="Text Placeholder 7">
            <a:extLst>
              <a:ext uri="{FF2B5EF4-FFF2-40B4-BE49-F238E27FC236}">
                <a16:creationId xmlns:a16="http://schemas.microsoft.com/office/drawing/2014/main" id="{FAE57D1C-BEB3-4E22-A567-A65244C38BE0}"/>
              </a:ext>
            </a:extLst>
          </p:cNvPr>
          <p:cNvSpPr>
            <a:spLocks noGrp="1"/>
          </p:cNvSpPr>
          <p:nvPr>
            <p:ph type="body" sz="quarter" idx="29" hasCustomPrompt="1"/>
          </p:nvPr>
        </p:nvSpPr>
        <p:spPr>
          <a:xfrm>
            <a:off x="1148921" y="5043537"/>
            <a:ext cx="2711566" cy="1218249"/>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46" name="Text Placeholder 7">
            <a:extLst>
              <a:ext uri="{FF2B5EF4-FFF2-40B4-BE49-F238E27FC236}">
                <a16:creationId xmlns:a16="http://schemas.microsoft.com/office/drawing/2014/main" id="{A4C7B73E-1561-436E-A141-7806C6D53F3E}"/>
              </a:ext>
            </a:extLst>
          </p:cNvPr>
          <p:cNvSpPr>
            <a:spLocks noGrp="1"/>
          </p:cNvSpPr>
          <p:nvPr>
            <p:ph type="body" sz="quarter" idx="30" hasCustomPrompt="1"/>
          </p:nvPr>
        </p:nvSpPr>
        <p:spPr>
          <a:xfrm>
            <a:off x="1148921" y="4532488"/>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5" name="Text Placeholder 7">
            <a:extLst>
              <a:ext uri="{FF2B5EF4-FFF2-40B4-BE49-F238E27FC236}">
                <a16:creationId xmlns:a16="http://schemas.microsoft.com/office/drawing/2014/main" id="{92D61EDE-9C33-3647-A63F-B2EF87668846}"/>
              </a:ext>
            </a:extLst>
          </p:cNvPr>
          <p:cNvSpPr>
            <a:spLocks noGrp="1"/>
          </p:cNvSpPr>
          <p:nvPr>
            <p:ph type="body" sz="quarter" idx="31" hasCustomPrompt="1"/>
          </p:nvPr>
        </p:nvSpPr>
        <p:spPr>
          <a:xfrm>
            <a:off x="1148921" y="2055937"/>
            <a:ext cx="2711566"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4" name="Text Placeholder 7">
            <a:extLst>
              <a:ext uri="{FF2B5EF4-FFF2-40B4-BE49-F238E27FC236}">
                <a16:creationId xmlns:a16="http://schemas.microsoft.com/office/drawing/2014/main" id="{7FE2E350-9CE1-9147-BFC9-457BD59262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Tree>
    <p:extLst>
      <p:ext uri="{BB962C8B-B14F-4D97-AF65-F5344CB8AC3E}">
        <p14:creationId xmlns:p14="http://schemas.microsoft.com/office/powerpoint/2010/main" val="293933663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 Box">
    <p:bg>
      <p:bgPr>
        <a:solidFill>
          <a:srgbClr val="F1F2F2"/>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B92E4112-E456-8044-B49B-60A41B98E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3" name="Rectangle 12">
            <a:extLst>
              <a:ext uri="{FF2B5EF4-FFF2-40B4-BE49-F238E27FC236}">
                <a16:creationId xmlns:a16="http://schemas.microsoft.com/office/drawing/2014/main" id="{E7DA1B5F-E826-49D7-A11A-2408A3E9856A}"/>
              </a:ext>
            </a:extLst>
          </p:cNvPr>
          <p:cNvSpPr/>
          <p:nvPr userDrawn="1"/>
        </p:nvSpPr>
        <p:spPr>
          <a:xfrm rot="16200000">
            <a:off x="883917" y="1561683"/>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19" name="Text Placeholder 7">
            <a:extLst>
              <a:ext uri="{FF2B5EF4-FFF2-40B4-BE49-F238E27FC236}">
                <a16:creationId xmlns:a16="http://schemas.microsoft.com/office/drawing/2014/main" id="{D9E0323F-08F2-4809-8898-AABC313D05FD}"/>
              </a:ext>
            </a:extLst>
          </p:cNvPr>
          <p:cNvSpPr>
            <a:spLocks noGrp="1"/>
          </p:cNvSpPr>
          <p:nvPr>
            <p:ph type="body" sz="quarter" idx="17" hasCustomPrompt="1"/>
          </p:nvPr>
        </p:nvSpPr>
        <p:spPr>
          <a:xfrm>
            <a:off x="531887" y="2566988"/>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2" name="Rectangle 21">
            <a:extLst>
              <a:ext uri="{FF2B5EF4-FFF2-40B4-BE49-F238E27FC236}">
                <a16:creationId xmlns:a16="http://schemas.microsoft.com/office/drawing/2014/main" id="{21FDBF04-E9A0-422A-BB21-C54DA2990067}"/>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 Placeholder 7">
            <a:extLst>
              <a:ext uri="{FF2B5EF4-FFF2-40B4-BE49-F238E27FC236}">
                <a16:creationId xmlns:a16="http://schemas.microsoft.com/office/drawing/2014/main" id="{92D61EDE-9C33-3647-A63F-B2EF87668846}"/>
              </a:ext>
            </a:extLst>
          </p:cNvPr>
          <p:cNvSpPr>
            <a:spLocks noGrp="1"/>
          </p:cNvSpPr>
          <p:nvPr>
            <p:ph type="body" sz="quarter" idx="31" hasCustomPrompt="1"/>
          </p:nvPr>
        </p:nvSpPr>
        <p:spPr>
          <a:xfrm>
            <a:off x="531887" y="2055937"/>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4" name="Text Placeholder 7">
            <a:extLst>
              <a:ext uri="{FF2B5EF4-FFF2-40B4-BE49-F238E27FC236}">
                <a16:creationId xmlns:a16="http://schemas.microsoft.com/office/drawing/2014/main" id="{7FE2E350-9CE1-9147-BFC9-457BD59262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
        <p:nvSpPr>
          <p:cNvPr id="23" name="Rectangle 22">
            <a:extLst>
              <a:ext uri="{FF2B5EF4-FFF2-40B4-BE49-F238E27FC236}">
                <a16:creationId xmlns:a16="http://schemas.microsoft.com/office/drawing/2014/main" id="{5C54BF0C-F082-144C-9EF2-BC0589F87126}"/>
              </a:ext>
            </a:extLst>
          </p:cNvPr>
          <p:cNvSpPr/>
          <p:nvPr userDrawn="1"/>
        </p:nvSpPr>
        <p:spPr>
          <a:xfrm rot="16200000">
            <a:off x="3760933" y="1561683"/>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26" name="Text Placeholder 7">
            <a:extLst>
              <a:ext uri="{FF2B5EF4-FFF2-40B4-BE49-F238E27FC236}">
                <a16:creationId xmlns:a16="http://schemas.microsoft.com/office/drawing/2014/main" id="{144A642C-3528-4640-A81C-8FEE78759776}"/>
              </a:ext>
            </a:extLst>
          </p:cNvPr>
          <p:cNvSpPr>
            <a:spLocks noGrp="1"/>
          </p:cNvSpPr>
          <p:nvPr>
            <p:ph type="body" sz="quarter" idx="32" hasCustomPrompt="1"/>
          </p:nvPr>
        </p:nvSpPr>
        <p:spPr>
          <a:xfrm>
            <a:off x="3408903" y="2566988"/>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7" name="Text Placeholder 7">
            <a:extLst>
              <a:ext uri="{FF2B5EF4-FFF2-40B4-BE49-F238E27FC236}">
                <a16:creationId xmlns:a16="http://schemas.microsoft.com/office/drawing/2014/main" id="{44916546-A078-4240-856D-197AF3F8C323}"/>
              </a:ext>
            </a:extLst>
          </p:cNvPr>
          <p:cNvSpPr>
            <a:spLocks noGrp="1"/>
          </p:cNvSpPr>
          <p:nvPr>
            <p:ph type="body" sz="quarter" idx="33" hasCustomPrompt="1"/>
          </p:nvPr>
        </p:nvSpPr>
        <p:spPr>
          <a:xfrm>
            <a:off x="3408903" y="2055937"/>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31" name="Rectangle 30">
            <a:extLst>
              <a:ext uri="{FF2B5EF4-FFF2-40B4-BE49-F238E27FC236}">
                <a16:creationId xmlns:a16="http://schemas.microsoft.com/office/drawing/2014/main" id="{AA2C6AE5-C22D-3A45-AB48-BACE93CD1686}"/>
              </a:ext>
            </a:extLst>
          </p:cNvPr>
          <p:cNvSpPr/>
          <p:nvPr userDrawn="1"/>
        </p:nvSpPr>
        <p:spPr>
          <a:xfrm rot="16200000">
            <a:off x="6637949" y="1561683"/>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47" name="Text Placeholder 7">
            <a:extLst>
              <a:ext uri="{FF2B5EF4-FFF2-40B4-BE49-F238E27FC236}">
                <a16:creationId xmlns:a16="http://schemas.microsoft.com/office/drawing/2014/main" id="{D6A4C67A-50DA-7D4E-A978-D432C58F1517}"/>
              </a:ext>
            </a:extLst>
          </p:cNvPr>
          <p:cNvSpPr>
            <a:spLocks noGrp="1"/>
          </p:cNvSpPr>
          <p:nvPr>
            <p:ph type="body" sz="quarter" idx="34" hasCustomPrompt="1"/>
          </p:nvPr>
        </p:nvSpPr>
        <p:spPr>
          <a:xfrm>
            <a:off x="6285919" y="2566988"/>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48" name="Text Placeholder 7">
            <a:extLst>
              <a:ext uri="{FF2B5EF4-FFF2-40B4-BE49-F238E27FC236}">
                <a16:creationId xmlns:a16="http://schemas.microsoft.com/office/drawing/2014/main" id="{0D14EC94-7F54-DF42-8BD9-8E857F14B130}"/>
              </a:ext>
            </a:extLst>
          </p:cNvPr>
          <p:cNvSpPr>
            <a:spLocks noGrp="1"/>
          </p:cNvSpPr>
          <p:nvPr>
            <p:ph type="body" sz="quarter" idx="35" hasCustomPrompt="1"/>
          </p:nvPr>
        </p:nvSpPr>
        <p:spPr>
          <a:xfrm>
            <a:off x="6285919" y="2055937"/>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49" name="Rectangle 48">
            <a:extLst>
              <a:ext uri="{FF2B5EF4-FFF2-40B4-BE49-F238E27FC236}">
                <a16:creationId xmlns:a16="http://schemas.microsoft.com/office/drawing/2014/main" id="{CBE14C64-3D33-9A41-9954-A1C09BDE3747}"/>
              </a:ext>
            </a:extLst>
          </p:cNvPr>
          <p:cNvSpPr/>
          <p:nvPr userDrawn="1"/>
        </p:nvSpPr>
        <p:spPr>
          <a:xfrm rot="16200000">
            <a:off x="9514965" y="1561683"/>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50" name="Text Placeholder 7">
            <a:extLst>
              <a:ext uri="{FF2B5EF4-FFF2-40B4-BE49-F238E27FC236}">
                <a16:creationId xmlns:a16="http://schemas.microsoft.com/office/drawing/2014/main" id="{A1E4716D-7706-014F-83C9-948ED9DB209E}"/>
              </a:ext>
            </a:extLst>
          </p:cNvPr>
          <p:cNvSpPr>
            <a:spLocks noGrp="1"/>
          </p:cNvSpPr>
          <p:nvPr>
            <p:ph type="body" sz="quarter" idx="36" hasCustomPrompt="1"/>
          </p:nvPr>
        </p:nvSpPr>
        <p:spPr>
          <a:xfrm>
            <a:off x="9162935" y="2566988"/>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51" name="Text Placeholder 7">
            <a:extLst>
              <a:ext uri="{FF2B5EF4-FFF2-40B4-BE49-F238E27FC236}">
                <a16:creationId xmlns:a16="http://schemas.microsoft.com/office/drawing/2014/main" id="{651DCF63-4EE4-9C43-AC12-D5D8396C6D54}"/>
              </a:ext>
            </a:extLst>
          </p:cNvPr>
          <p:cNvSpPr>
            <a:spLocks noGrp="1"/>
          </p:cNvSpPr>
          <p:nvPr>
            <p:ph type="body" sz="quarter" idx="37" hasCustomPrompt="1"/>
          </p:nvPr>
        </p:nvSpPr>
        <p:spPr>
          <a:xfrm>
            <a:off x="9162935" y="2055937"/>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55" name="Rectangle 54">
            <a:extLst>
              <a:ext uri="{FF2B5EF4-FFF2-40B4-BE49-F238E27FC236}">
                <a16:creationId xmlns:a16="http://schemas.microsoft.com/office/drawing/2014/main" id="{3CEF31AB-73F7-5B42-9A55-BA9144D52CEF}"/>
              </a:ext>
            </a:extLst>
          </p:cNvPr>
          <p:cNvSpPr/>
          <p:nvPr userDrawn="1"/>
        </p:nvSpPr>
        <p:spPr>
          <a:xfrm rot="16200000">
            <a:off x="2297348" y="4044689"/>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56" name="Text Placeholder 7">
            <a:extLst>
              <a:ext uri="{FF2B5EF4-FFF2-40B4-BE49-F238E27FC236}">
                <a16:creationId xmlns:a16="http://schemas.microsoft.com/office/drawing/2014/main" id="{0A584877-31F2-7B42-944E-97659FF26CB2}"/>
              </a:ext>
            </a:extLst>
          </p:cNvPr>
          <p:cNvSpPr>
            <a:spLocks noGrp="1"/>
          </p:cNvSpPr>
          <p:nvPr>
            <p:ph type="body" sz="quarter" idx="40" hasCustomPrompt="1"/>
          </p:nvPr>
        </p:nvSpPr>
        <p:spPr>
          <a:xfrm>
            <a:off x="1945318" y="5049994"/>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57" name="Text Placeholder 7">
            <a:extLst>
              <a:ext uri="{FF2B5EF4-FFF2-40B4-BE49-F238E27FC236}">
                <a16:creationId xmlns:a16="http://schemas.microsoft.com/office/drawing/2014/main" id="{63ED39A1-BD31-3E4D-9D98-CBF0AB59313F}"/>
              </a:ext>
            </a:extLst>
          </p:cNvPr>
          <p:cNvSpPr>
            <a:spLocks noGrp="1"/>
          </p:cNvSpPr>
          <p:nvPr>
            <p:ph type="body" sz="quarter" idx="41" hasCustomPrompt="1"/>
          </p:nvPr>
        </p:nvSpPr>
        <p:spPr>
          <a:xfrm>
            <a:off x="1945318" y="4538943"/>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58" name="Rectangle 57">
            <a:extLst>
              <a:ext uri="{FF2B5EF4-FFF2-40B4-BE49-F238E27FC236}">
                <a16:creationId xmlns:a16="http://schemas.microsoft.com/office/drawing/2014/main" id="{708F8DD2-2A47-6F4F-B9C5-12228B5DC09F}"/>
              </a:ext>
            </a:extLst>
          </p:cNvPr>
          <p:cNvSpPr/>
          <p:nvPr userDrawn="1"/>
        </p:nvSpPr>
        <p:spPr>
          <a:xfrm rot="16200000">
            <a:off x="5174364" y="4044689"/>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59" name="Text Placeholder 7">
            <a:extLst>
              <a:ext uri="{FF2B5EF4-FFF2-40B4-BE49-F238E27FC236}">
                <a16:creationId xmlns:a16="http://schemas.microsoft.com/office/drawing/2014/main" id="{20EEC10B-2812-9445-9C5B-FA66FA468063}"/>
              </a:ext>
            </a:extLst>
          </p:cNvPr>
          <p:cNvSpPr>
            <a:spLocks noGrp="1"/>
          </p:cNvSpPr>
          <p:nvPr>
            <p:ph type="body" sz="quarter" idx="42" hasCustomPrompt="1"/>
          </p:nvPr>
        </p:nvSpPr>
        <p:spPr>
          <a:xfrm>
            <a:off x="4822334" y="5049994"/>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60" name="Text Placeholder 7">
            <a:extLst>
              <a:ext uri="{FF2B5EF4-FFF2-40B4-BE49-F238E27FC236}">
                <a16:creationId xmlns:a16="http://schemas.microsoft.com/office/drawing/2014/main" id="{0E0E2CB2-2A41-9741-808C-75EB4F8B51D8}"/>
              </a:ext>
            </a:extLst>
          </p:cNvPr>
          <p:cNvSpPr>
            <a:spLocks noGrp="1"/>
          </p:cNvSpPr>
          <p:nvPr>
            <p:ph type="body" sz="quarter" idx="43" hasCustomPrompt="1"/>
          </p:nvPr>
        </p:nvSpPr>
        <p:spPr>
          <a:xfrm>
            <a:off x="4822334" y="4538943"/>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61" name="Rectangle 60">
            <a:extLst>
              <a:ext uri="{FF2B5EF4-FFF2-40B4-BE49-F238E27FC236}">
                <a16:creationId xmlns:a16="http://schemas.microsoft.com/office/drawing/2014/main" id="{AC34A6EF-0775-CF43-A0AA-0D5610CCC9F6}"/>
              </a:ext>
            </a:extLst>
          </p:cNvPr>
          <p:cNvSpPr/>
          <p:nvPr userDrawn="1"/>
        </p:nvSpPr>
        <p:spPr>
          <a:xfrm rot="16200000">
            <a:off x="8051380" y="4044689"/>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62" name="Text Placeholder 7">
            <a:extLst>
              <a:ext uri="{FF2B5EF4-FFF2-40B4-BE49-F238E27FC236}">
                <a16:creationId xmlns:a16="http://schemas.microsoft.com/office/drawing/2014/main" id="{7884E5AB-1FBC-6741-9D93-15549E3CD79E}"/>
              </a:ext>
            </a:extLst>
          </p:cNvPr>
          <p:cNvSpPr>
            <a:spLocks noGrp="1"/>
          </p:cNvSpPr>
          <p:nvPr>
            <p:ph type="body" sz="quarter" idx="44" hasCustomPrompt="1"/>
          </p:nvPr>
        </p:nvSpPr>
        <p:spPr>
          <a:xfrm>
            <a:off x="7699350" y="5049994"/>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63" name="Text Placeholder 7">
            <a:extLst>
              <a:ext uri="{FF2B5EF4-FFF2-40B4-BE49-F238E27FC236}">
                <a16:creationId xmlns:a16="http://schemas.microsoft.com/office/drawing/2014/main" id="{6C4DC684-009B-CD4F-8DC7-82C9AF833DDA}"/>
              </a:ext>
            </a:extLst>
          </p:cNvPr>
          <p:cNvSpPr>
            <a:spLocks noGrp="1"/>
          </p:cNvSpPr>
          <p:nvPr>
            <p:ph type="body" sz="quarter" idx="45" hasCustomPrompt="1"/>
          </p:nvPr>
        </p:nvSpPr>
        <p:spPr>
          <a:xfrm>
            <a:off x="7699350" y="4538943"/>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Tree>
    <p:extLst>
      <p:ext uri="{BB962C8B-B14F-4D97-AF65-F5344CB8AC3E}">
        <p14:creationId xmlns:p14="http://schemas.microsoft.com/office/powerpoint/2010/main" val="3366551899"/>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Box">
    <p:bg>
      <p:bgPr>
        <a:solidFill>
          <a:srgbClr val="F1F2F2"/>
        </a:solidFill>
        <a:effectLst/>
      </p:bgPr>
    </p:bg>
    <p:spTree>
      <p:nvGrpSpPr>
        <p:cNvPr id="1" name=""/>
        <p:cNvGrpSpPr/>
        <p:nvPr/>
      </p:nvGrpSpPr>
      <p:grpSpPr>
        <a:xfrm>
          <a:off x="0" y="0"/>
          <a:ext cx="0" cy="0"/>
          <a:chOff x="0" y="0"/>
          <a:chExt cx="0" cy="0"/>
        </a:xfrm>
      </p:grpSpPr>
      <p:pic>
        <p:nvPicPr>
          <p:cNvPr id="29" name="Picture 28" descr="Background pattern&#10;&#10;Description automatically generated">
            <a:extLst>
              <a:ext uri="{FF2B5EF4-FFF2-40B4-BE49-F238E27FC236}">
                <a16:creationId xmlns:a16="http://schemas.microsoft.com/office/drawing/2014/main" id="{E38FED71-D619-2649-BBD7-87D328904B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3" name="Rectangle 12">
            <a:extLst>
              <a:ext uri="{FF2B5EF4-FFF2-40B4-BE49-F238E27FC236}">
                <a16:creationId xmlns:a16="http://schemas.microsoft.com/office/drawing/2014/main" id="{E7DA1B5F-E826-49D7-A11A-2408A3E9856A}"/>
              </a:ext>
            </a:extLst>
          </p:cNvPr>
          <p:cNvSpPr/>
          <p:nvPr userDrawn="1"/>
        </p:nvSpPr>
        <p:spPr>
          <a:xfrm rot="16200000">
            <a:off x="883917" y="1561683"/>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19" name="Text Placeholder 7">
            <a:extLst>
              <a:ext uri="{FF2B5EF4-FFF2-40B4-BE49-F238E27FC236}">
                <a16:creationId xmlns:a16="http://schemas.microsoft.com/office/drawing/2014/main" id="{D9E0323F-08F2-4809-8898-AABC313D05FD}"/>
              </a:ext>
            </a:extLst>
          </p:cNvPr>
          <p:cNvSpPr>
            <a:spLocks noGrp="1"/>
          </p:cNvSpPr>
          <p:nvPr>
            <p:ph type="body" sz="quarter" idx="17" hasCustomPrompt="1"/>
          </p:nvPr>
        </p:nvSpPr>
        <p:spPr>
          <a:xfrm>
            <a:off x="531887" y="2566988"/>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2" name="Rectangle 21">
            <a:extLst>
              <a:ext uri="{FF2B5EF4-FFF2-40B4-BE49-F238E27FC236}">
                <a16:creationId xmlns:a16="http://schemas.microsoft.com/office/drawing/2014/main" id="{21FDBF04-E9A0-422A-BB21-C54DA2990067}"/>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 Placeholder 7">
            <a:extLst>
              <a:ext uri="{FF2B5EF4-FFF2-40B4-BE49-F238E27FC236}">
                <a16:creationId xmlns:a16="http://schemas.microsoft.com/office/drawing/2014/main" id="{92D61EDE-9C33-3647-A63F-B2EF87668846}"/>
              </a:ext>
            </a:extLst>
          </p:cNvPr>
          <p:cNvSpPr>
            <a:spLocks noGrp="1"/>
          </p:cNvSpPr>
          <p:nvPr>
            <p:ph type="body" sz="quarter" idx="31" hasCustomPrompt="1"/>
          </p:nvPr>
        </p:nvSpPr>
        <p:spPr>
          <a:xfrm>
            <a:off x="531887" y="2055937"/>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24" name="Text Placeholder 7">
            <a:extLst>
              <a:ext uri="{FF2B5EF4-FFF2-40B4-BE49-F238E27FC236}">
                <a16:creationId xmlns:a16="http://schemas.microsoft.com/office/drawing/2014/main" id="{7FE2E350-9CE1-9147-BFC9-457BD59262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Slide title.</a:t>
            </a:r>
          </a:p>
        </p:txBody>
      </p:sp>
      <p:sp>
        <p:nvSpPr>
          <p:cNvPr id="23" name="Rectangle 22">
            <a:extLst>
              <a:ext uri="{FF2B5EF4-FFF2-40B4-BE49-F238E27FC236}">
                <a16:creationId xmlns:a16="http://schemas.microsoft.com/office/drawing/2014/main" id="{5C54BF0C-F082-144C-9EF2-BC0589F87126}"/>
              </a:ext>
            </a:extLst>
          </p:cNvPr>
          <p:cNvSpPr/>
          <p:nvPr userDrawn="1"/>
        </p:nvSpPr>
        <p:spPr>
          <a:xfrm rot="16200000">
            <a:off x="3760933" y="1561683"/>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26" name="Text Placeholder 7">
            <a:extLst>
              <a:ext uri="{FF2B5EF4-FFF2-40B4-BE49-F238E27FC236}">
                <a16:creationId xmlns:a16="http://schemas.microsoft.com/office/drawing/2014/main" id="{144A642C-3528-4640-A81C-8FEE78759776}"/>
              </a:ext>
            </a:extLst>
          </p:cNvPr>
          <p:cNvSpPr>
            <a:spLocks noGrp="1"/>
          </p:cNvSpPr>
          <p:nvPr>
            <p:ph type="body" sz="quarter" idx="32" hasCustomPrompt="1"/>
          </p:nvPr>
        </p:nvSpPr>
        <p:spPr>
          <a:xfrm>
            <a:off x="3408903" y="2566988"/>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27" name="Text Placeholder 7">
            <a:extLst>
              <a:ext uri="{FF2B5EF4-FFF2-40B4-BE49-F238E27FC236}">
                <a16:creationId xmlns:a16="http://schemas.microsoft.com/office/drawing/2014/main" id="{44916546-A078-4240-856D-197AF3F8C323}"/>
              </a:ext>
            </a:extLst>
          </p:cNvPr>
          <p:cNvSpPr>
            <a:spLocks noGrp="1"/>
          </p:cNvSpPr>
          <p:nvPr>
            <p:ph type="body" sz="quarter" idx="33" hasCustomPrompt="1"/>
          </p:nvPr>
        </p:nvSpPr>
        <p:spPr>
          <a:xfrm>
            <a:off x="3408903" y="2055937"/>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31" name="Rectangle 30">
            <a:extLst>
              <a:ext uri="{FF2B5EF4-FFF2-40B4-BE49-F238E27FC236}">
                <a16:creationId xmlns:a16="http://schemas.microsoft.com/office/drawing/2014/main" id="{AA2C6AE5-C22D-3A45-AB48-BACE93CD1686}"/>
              </a:ext>
            </a:extLst>
          </p:cNvPr>
          <p:cNvSpPr/>
          <p:nvPr userDrawn="1"/>
        </p:nvSpPr>
        <p:spPr>
          <a:xfrm rot="16200000">
            <a:off x="6637949" y="1561683"/>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47" name="Text Placeholder 7">
            <a:extLst>
              <a:ext uri="{FF2B5EF4-FFF2-40B4-BE49-F238E27FC236}">
                <a16:creationId xmlns:a16="http://schemas.microsoft.com/office/drawing/2014/main" id="{D6A4C67A-50DA-7D4E-A978-D432C58F1517}"/>
              </a:ext>
            </a:extLst>
          </p:cNvPr>
          <p:cNvSpPr>
            <a:spLocks noGrp="1"/>
          </p:cNvSpPr>
          <p:nvPr>
            <p:ph type="body" sz="quarter" idx="34" hasCustomPrompt="1"/>
          </p:nvPr>
        </p:nvSpPr>
        <p:spPr>
          <a:xfrm>
            <a:off x="6285919" y="2566988"/>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48" name="Text Placeholder 7">
            <a:extLst>
              <a:ext uri="{FF2B5EF4-FFF2-40B4-BE49-F238E27FC236}">
                <a16:creationId xmlns:a16="http://schemas.microsoft.com/office/drawing/2014/main" id="{0D14EC94-7F54-DF42-8BD9-8E857F14B130}"/>
              </a:ext>
            </a:extLst>
          </p:cNvPr>
          <p:cNvSpPr>
            <a:spLocks noGrp="1"/>
          </p:cNvSpPr>
          <p:nvPr>
            <p:ph type="body" sz="quarter" idx="35" hasCustomPrompt="1"/>
          </p:nvPr>
        </p:nvSpPr>
        <p:spPr>
          <a:xfrm>
            <a:off x="6285919" y="2055937"/>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49" name="Rectangle 48">
            <a:extLst>
              <a:ext uri="{FF2B5EF4-FFF2-40B4-BE49-F238E27FC236}">
                <a16:creationId xmlns:a16="http://schemas.microsoft.com/office/drawing/2014/main" id="{CBE14C64-3D33-9A41-9954-A1C09BDE3747}"/>
              </a:ext>
            </a:extLst>
          </p:cNvPr>
          <p:cNvSpPr/>
          <p:nvPr userDrawn="1"/>
        </p:nvSpPr>
        <p:spPr>
          <a:xfrm rot="16200000">
            <a:off x="9514965" y="1561683"/>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50" name="Text Placeholder 7">
            <a:extLst>
              <a:ext uri="{FF2B5EF4-FFF2-40B4-BE49-F238E27FC236}">
                <a16:creationId xmlns:a16="http://schemas.microsoft.com/office/drawing/2014/main" id="{A1E4716D-7706-014F-83C9-948ED9DB209E}"/>
              </a:ext>
            </a:extLst>
          </p:cNvPr>
          <p:cNvSpPr>
            <a:spLocks noGrp="1"/>
          </p:cNvSpPr>
          <p:nvPr>
            <p:ph type="body" sz="quarter" idx="36" hasCustomPrompt="1"/>
          </p:nvPr>
        </p:nvSpPr>
        <p:spPr>
          <a:xfrm>
            <a:off x="9162935" y="2566988"/>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51" name="Text Placeholder 7">
            <a:extLst>
              <a:ext uri="{FF2B5EF4-FFF2-40B4-BE49-F238E27FC236}">
                <a16:creationId xmlns:a16="http://schemas.microsoft.com/office/drawing/2014/main" id="{651DCF63-4EE4-9C43-AC12-D5D8396C6D54}"/>
              </a:ext>
            </a:extLst>
          </p:cNvPr>
          <p:cNvSpPr>
            <a:spLocks noGrp="1"/>
          </p:cNvSpPr>
          <p:nvPr>
            <p:ph type="body" sz="quarter" idx="37" hasCustomPrompt="1"/>
          </p:nvPr>
        </p:nvSpPr>
        <p:spPr>
          <a:xfrm>
            <a:off x="9162935" y="2055937"/>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52" name="Rectangle 51">
            <a:extLst>
              <a:ext uri="{FF2B5EF4-FFF2-40B4-BE49-F238E27FC236}">
                <a16:creationId xmlns:a16="http://schemas.microsoft.com/office/drawing/2014/main" id="{A8B7A6E2-B6A7-AD47-AF11-2D54E278EBFA}"/>
              </a:ext>
            </a:extLst>
          </p:cNvPr>
          <p:cNvSpPr/>
          <p:nvPr userDrawn="1"/>
        </p:nvSpPr>
        <p:spPr>
          <a:xfrm rot="16200000">
            <a:off x="883917" y="4044689"/>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53" name="Text Placeholder 7">
            <a:extLst>
              <a:ext uri="{FF2B5EF4-FFF2-40B4-BE49-F238E27FC236}">
                <a16:creationId xmlns:a16="http://schemas.microsoft.com/office/drawing/2014/main" id="{E68DB702-4F2C-2F49-B90D-152F50B35F93}"/>
              </a:ext>
            </a:extLst>
          </p:cNvPr>
          <p:cNvSpPr>
            <a:spLocks noGrp="1"/>
          </p:cNvSpPr>
          <p:nvPr>
            <p:ph type="body" sz="quarter" idx="38" hasCustomPrompt="1"/>
          </p:nvPr>
        </p:nvSpPr>
        <p:spPr>
          <a:xfrm>
            <a:off x="531887" y="5049994"/>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54" name="Text Placeholder 7">
            <a:extLst>
              <a:ext uri="{FF2B5EF4-FFF2-40B4-BE49-F238E27FC236}">
                <a16:creationId xmlns:a16="http://schemas.microsoft.com/office/drawing/2014/main" id="{7A9DAE2D-7BAB-784E-A0A3-5D96A3225B18}"/>
              </a:ext>
            </a:extLst>
          </p:cNvPr>
          <p:cNvSpPr>
            <a:spLocks noGrp="1"/>
          </p:cNvSpPr>
          <p:nvPr>
            <p:ph type="body" sz="quarter" idx="39" hasCustomPrompt="1"/>
          </p:nvPr>
        </p:nvSpPr>
        <p:spPr>
          <a:xfrm>
            <a:off x="531887" y="4538943"/>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55" name="Rectangle 54">
            <a:extLst>
              <a:ext uri="{FF2B5EF4-FFF2-40B4-BE49-F238E27FC236}">
                <a16:creationId xmlns:a16="http://schemas.microsoft.com/office/drawing/2014/main" id="{3CEF31AB-73F7-5B42-9A55-BA9144D52CEF}"/>
              </a:ext>
            </a:extLst>
          </p:cNvPr>
          <p:cNvSpPr/>
          <p:nvPr userDrawn="1"/>
        </p:nvSpPr>
        <p:spPr>
          <a:xfrm rot="16200000">
            <a:off x="3760933" y="4044689"/>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56" name="Text Placeholder 7">
            <a:extLst>
              <a:ext uri="{FF2B5EF4-FFF2-40B4-BE49-F238E27FC236}">
                <a16:creationId xmlns:a16="http://schemas.microsoft.com/office/drawing/2014/main" id="{0A584877-31F2-7B42-944E-97659FF26CB2}"/>
              </a:ext>
            </a:extLst>
          </p:cNvPr>
          <p:cNvSpPr>
            <a:spLocks noGrp="1"/>
          </p:cNvSpPr>
          <p:nvPr>
            <p:ph type="body" sz="quarter" idx="40" hasCustomPrompt="1"/>
          </p:nvPr>
        </p:nvSpPr>
        <p:spPr>
          <a:xfrm>
            <a:off x="3408903" y="5049994"/>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57" name="Text Placeholder 7">
            <a:extLst>
              <a:ext uri="{FF2B5EF4-FFF2-40B4-BE49-F238E27FC236}">
                <a16:creationId xmlns:a16="http://schemas.microsoft.com/office/drawing/2014/main" id="{63ED39A1-BD31-3E4D-9D98-CBF0AB59313F}"/>
              </a:ext>
            </a:extLst>
          </p:cNvPr>
          <p:cNvSpPr>
            <a:spLocks noGrp="1"/>
          </p:cNvSpPr>
          <p:nvPr>
            <p:ph type="body" sz="quarter" idx="41" hasCustomPrompt="1"/>
          </p:nvPr>
        </p:nvSpPr>
        <p:spPr>
          <a:xfrm>
            <a:off x="3408903" y="4538943"/>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58" name="Rectangle 57">
            <a:extLst>
              <a:ext uri="{FF2B5EF4-FFF2-40B4-BE49-F238E27FC236}">
                <a16:creationId xmlns:a16="http://schemas.microsoft.com/office/drawing/2014/main" id="{708F8DD2-2A47-6F4F-B9C5-12228B5DC09F}"/>
              </a:ext>
            </a:extLst>
          </p:cNvPr>
          <p:cNvSpPr/>
          <p:nvPr userDrawn="1"/>
        </p:nvSpPr>
        <p:spPr>
          <a:xfrm rot="16200000">
            <a:off x="6637949" y="4044689"/>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59" name="Text Placeholder 7">
            <a:extLst>
              <a:ext uri="{FF2B5EF4-FFF2-40B4-BE49-F238E27FC236}">
                <a16:creationId xmlns:a16="http://schemas.microsoft.com/office/drawing/2014/main" id="{20EEC10B-2812-9445-9C5B-FA66FA468063}"/>
              </a:ext>
            </a:extLst>
          </p:cNvPr>
          <p:cNvSpPr>
            <a:spLocks noGrp="1"/>
          </p:cNvSpPr>
          <p:nvPr>
            <p:ph type="body" sz="quarter" idx="42" hasCustomPrompt="1"/>
          </p:nvPr>
        </p:nvSpPr>
        <p:spPr>
          <a:xfrm>
            <a:off x="6285919" y="5049994"/>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60" name="Text Placeholder 7">
            <a:extLst>
              <a:ext uri="{FF2B5EF4-FFF2-40B4-BE49-F238E27FC236}">
                <a16:creationId xmlns:a16="http://schemas.microsoft.com/office/drawing/2014/main" id="{0E0E2CB2-2A41-9741-808C-75EB4F8B51D8}"/>
              </a:ext>
            </a:extLst>
          </p:cNvPr>
          <p:cNvSpPr>
            <a:spLocks noGrp="1"/>
          </p:cNvSpPr>
          <p:nvPr>
            <p:ph type="body" sz="quarter" idx="43" hasCustomPrompt="1"/>
          </p:nvPr>
        </p:nvSpPr>
        <p:spPr>
          <a:xfrm>
            <a:off x="6285919" y="4538943"/>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
        <p:nvSpPr>
          <p:cNvPr id="61" name="Rectangle 60">
            <a:extLst>
              <a:ext uri="{FF2B5EF4-FFF2-40B4-BE49-F238E27FC236}">
                <a16:creationId xmlns:a16="http://schemas.microsoft.com/office/drawing/2014/main" id="{AC34A6EF-0775-CF43-A0AA-0D5610CCC9F6}"/>
              </a:ext>
            </a:extLst>
          </p:cNvPr>
          <p:cNvSpPr/>
          <p:nvPr userDrawn="1"/>
        </p:nvSpPr>
        <p:spPr>
          <a:xfrm rot="16200000">
            <a:off x="9514965" y="4044689"/>
            <a:ext cx="1843273" cy="2711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a:p>
            <a:pPr algn="ctr"/>
            <a:endParaRPr lang="en-AU"/>
          </a:p>
        </p:txBody>
      </p:sp>
      <p:sp>
        <p:nvSpPr>
          <p:cNvPr id="62" name="Text Placeholder 7">
            <a:extLst>
              <a:ext uri="{FF2B5EF4-FFF2-40B4-BE49-F238E27FC236}">
                <a16:creationId xmlns:a16="http://schemas.microsoft.com/office/drawing/2014/main" id="{7884E5AB-1FBC-6741-9D93-15549E3CD79E}"/>
              </a:ext>
            </a:extLst>
          </p:cNvPr>
          <p:cNvSpPr>
            <a:spLocks noGrp="1"/>
          </p:cNvSpPr>
          <p:nvPr>
            <p:ph type="body" sz="quarter" idx="44" hasCustomPrompt="1"/>
          </p:nvPr>
        </p:nvSpPr>
        <p:spPr>
          <a:xfrm>
            <a:off x="9162935" y="5049994"/>
            <a:ext cx="2560718" cy="1218248"/>
          </a:xfrm>
          <a:prstGeom prst="rect">
            <a:avLst/>
          </a:prstGeom>
        </p:spPr>
        <p:txBody>
          <a:bodyPr anchor="t">
            <a:normAutofit/>
          </a:bodyPr>
          <a:lstStyle>
            <a:lvl1pPr marL="0" indent="0" algn="ctr">
              <a:buNone/>
              <a:defRPr sz="1400" baseline="0">
                <a:solidFill>
                  <a:srgbClr val="4D4D4D"/>
                </a:solidFill>
              </a:defRPr>
            </a:lvl1pPr>
          </a:lstStyle>
          <a:p>
            <a:pPr lvl="0"/>
            <a:r>
              <a:rPr lang="en-US"/>
              <a:t>Text</a:t>
            </a:r>
          </a:p>
        </p:txBody>
      </p:sp>
      <p:sp>
        <p:nvSpPr>
          <p:cNvPr id="63" name="Text Placeholder 7">
            <a:extLst>
              <a:ext uri="{FF2B5EF4-FFF2-40B4-BE49-F238E27FC236}">
                <a16:creationId xmlns:a16="http://schemas.microsoft.com/office/drawing/2014/main" id="{6C4DC684-009B-CD4F-8DC7-82C9AF833DDA}"/>
              </a:ext>
            </a:extLst>
          </p:cNvPr>
          <p:cNvSpPr>
            <a:spLocks noGrp="1"/>
          </p:cNvSpPr>
          <p:nvPr>
            <p:ph type="body" sz="quarter" idx="45" hasCustomPrompt="1"/>
          </p:nvPr>
        </p:nvSpPr>
        <p:spPr>
          <a:xfrm>
            <a:off x="9162935" y="4538943"/>
            <a:ext cx="2560718" cy="511050"/>
          </a:xfrm>
          <a:prstGeom prst="rect">
            <a:avLst/>
          </a:prstGeom>
        </p:spPr>
        <p:txBody>
          <a:bodyPr anchor="ctr">
            <a:normAutofit/>
          </a:bodyPr>
          <a:lstStyle>
            <a:lvl1pPr marL="0" indent="0" algn="ctr">
              <a:buNone/>
              <a:defRPr sz="1800" b="1" baseline="0">
                <a:solidFill>
                  <a:srgbClr val="FE6500"/>
                </a:solidFill>
              </a:defRPr>
            </a:lvl1pPr>
          </a:lstStyle>
          <a:p>
            <a:pPr lvl="0"/>
            <a:r>
              <a:rPr lang="en-US"/>
              <a:t>Text</a:t>
            </a:r>
          </a:p>
        </p:txBody>
      </p:sp>
    </p:spTree>
    <p:extLst>
      <p:ext uri="{BB962C8B-B14F-4D97-AF65-F5344CB8AC3E}">
        <p14:creationId xmlns:p14="http://schemas.microsoft.com/office/powerpoint/2010/main" val="3767283048"/>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D48F5F7A-6C75-3447-B856-720C95217A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2" t="-645" r="52" b="-149"/>
          <a:stretch/>
        </p:blipFill>
        <p:spPr>
          <a:xfrm>
            <a:off x="-6350" y="-44134"/>
            <a:ext cx="12192000" cy="6902133"/>
          </a:xfrm>
          <a:prstGeom prst="rect">
            <a:avLst/>
          </a:prstGeom>
        </p:spPr>
      </p:pic>
      <p:sp>
        <p:nvSpPr>
          <p:cNvPr id="2" name="Rectangle 1">
            <a:extLst>
              <a:ext uri="{FF2B5EF4-FFF2-40B4-BE49-F238E27FC236}">
                <a16:creationId xmlns:a16="http://schemas.microsoft.com/office/drawing/2014/main" id="{C1E869DC-10BD-D444-BB72-B0FB74F9D382}"/>
              </a:ext>
            </a:extLst>
          </p:cNvPr>
          <p:cNvSpPr/>
          <p:nvPr userDrawn="1"/>
        </p:nvSpPr>
        <p:spPr>
          <a:xfrm>
            <a:off x="6350" y="1103391"/>
            <a:ext cx="12192000" cy="4651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pic>
        <p:nvPicPr>
          <p:cNvPr id="11" name="Picture 10">
            <a:extLst>
              <a:ext uri="{FF2B5EF4-FFF2-40B4-BE49-F238E27FC236}">
                <a16:creationId xmlns:a16="http://schemas.microsoft.com/office/drawing/2014/main" id="{A91719C0-B223-F842-ABA5-33F81D9AAFB0}"/>
              </a:ext>
            </a:extLst>
          </p:cNvPr>
          <p:cNvPicPr>
            <a:picLocks noChangeAspect="1"/>
          </p:cNvPicPr>
          <p:nvPr userDrawn="1"/>
        </p:nvPicPr>
        <p:blipFill>
          <a:blip r:embed="rId3"/>
          <a:stretch>
            <a:fillRect/>
          </a:stretch>
        </p:blipFill>
        <p:spPr>
          <a:xfrm>
            <a:off x="938121" y="2764325"/>
            <a:ext cx="541181" cy="431110"/>
          </a:xfrm>
          <a:prstGeom prst="rect">
            <a:avLst/>
          </a:prstGeom>
        </p:spPr>
      </p:pic>
      <p:pic>
        <p:nvPicPr>
          <p:cNvPr id="12" name="Picture 11">
            <a:extLst>
              <a:ext uri="{FF2B5EF4-FFF2-40B4-BE49-F238E27FC236}">
                <a16:creationId xmlns:a16="http://schemas.microsoft.com/office/drawing/2014/main" id="{FC945B66-0A6D-3740-ABDC-4A81738968C0}"/>
              </a:ext>
            </a:extLst>
          </p:cNvPr>
          <p:cNvPicPr>
            <a:picLocks noChangeAspect="1"/>
          </p:cNvPicPr>
          <p:nvPr userDrawn="1"/>
        </p:nvPicPr>
        <p:blipFill>
          <a:blip r:embed="rId4"/>
          <a:stretch>
            <a:fillRect/>
          </a:stretch>
        </p:blipFill>
        <p:spPr>
          <a:xfrm>
            <a:off x="10710334" y="2783818"/>
            <a:ext cx="543546" cy="411617"/>
          </a:xfrm>
          <a:prstGeom prst="rect">
            <a:avLst/>
          </a:prstGeom>
        </p:spPr>
      </p:pic>
      <p:sp>
        <p:nvSpPr>
          <p:cNvPr id="13" name="Text Placeholder 2">
            <a:extLst>
              <a:ext uri="{FF2B5EF4-FFF2-40B4-BE49-F238E27FC236}">
                <a16:creationId xmlns:a16="http://schemas.microsoft.com/office/drawing/2014/main" id="{63B269A2-9D93-7F4A-832F-70910D9D8F87}"/>
              </a:ext>
            </a:extLst>
          </p:cNvPr>
          <p:cNvSpPr>
            <a:spLocks noGrp="1"/>
          </p:cNvSpPr>
          <p:nvPr>
            <p:ph type="body" idx="1" hasCustomPrompt="1"/>
          </p:nvPr>
        </p:nvSpPr>
        <p:spPr>
          <a:xfrm>
            <a:off x="1479302" y="1446923"/>
            <a:ext cx="9218331" cy="3010089"/>
          </a:xfrm>
          <a:prstGeom prst="rect">
            <a:avLst/>
          </a:prstGeom>
        </p:spPr>
        <p:txBody>
          <a:bodyPr anchor="ctr">
            <a:normAutofit/>
          </a:bodyPr>
          <a:lstStyle>
            <a:lvl1pPr marL="0" indent="0" algn="ctr">
              <a:buNone/>
              <a:defRPr sz="1400">
                <a:solidFill>
                  <a:srgbClr val="4D4D4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Write testimonial here, REPLACE THE LOGO BELOW with the company logo.</a:t>
            </a:r>
            <a:br>
              <a:rPr lang="en-US"/>
            </a:br>
            <a:br>
              <a:rPr lang="en-US"/>
            </a:br>
            <a:r>
              <a:rPr lang="en-US"/>
              <a:t>Persons Name</a:t>
            </a:r>
            <a:br>
              <a:rPr lang="en-US"/>
            </a:br>
            <a:r>
              <a:rPr lang="en-US"/>
              <a:t>Company Name</a:t>
            </a:r>
          </a:p>
        </p:txBody>
      </p:sp>
    </p:spTree>
    <p:extLst>
      <p:ext uri="{BB962C8B-B14F-4D97-AF65-F5344CB8AC3E}">
        <p14:creationId xmlns:p14="http://schemas.microsoft.com/office/powerpoint/2010/main" val="273334076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PA Process">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404271E-72B7-2B4C-AA48-DC01E8457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Our RPA Process.</a:t>
            </a:r>
          </a:p>
        </p:txBody>
      </p:sp>
      <p:pic>
        <p:nvPicPr>
          <p:cNvPr id="3" name="Picture 2" descr="A picture containing wheel&#10;&#10;Description automatically generated">
            <a:extLst>
              <a:ext uri="{FF2B5EF4-FFF2-40B4-BE49-F238E27FC236}">
                <a16:creationId xmlns:a16="http://schemas.microsoft.com/office/drawing/2014/main" id="{E01989D0-E8B0-7040-BF63-A5FA015D4E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17750" y="1545168"/>
            <a:ext cx="7556500" cy="5346700"/>
          </a:xfrm>
          <a:prstGeom prst="rect">
            <a:avLst/>
          </a:prstGeom>
        </p:spPr>
      </p:pic>
    </p:spTree>
    <p:extLst>
      <p:ext uri="{BB962C8B-B14F-4D97-AF65-F5344CB8AC3E}">
        <p14:creationId xmlns:p14="http://schemas.microsoft.com/office/powerpoint/2010/main" val="1537734123"/>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urity Process">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8A207D7-14CE-CF43-A51D-3D87EF292B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Our Security Process.</a:t>
            </a:r>
          </a:p>
        </p:txBody>
      </p:sp>
      <p:pic>
        <p:nvPicPr>
          <p:cNvPr id="4" name="Picture 3" descr="A picture containing wheel&#10;&#10;Description automatically generated">
            <a:extLst>
              <a:ext uri="{FF2B5EF4-FFF2-40B4-BE49-F238E27FC236}">
                <a16:creationId xmlns:a16="http://schemas.microsoft.com/office/drawing/2014/main" id="{C91147FF-3C3E-0E48-945E-E78D68BF19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17750" y="1545168"/>
            <a:ext cx="7556500" cy="5346700"/>
          </a:xfrm>
          <a:prstGeom prst="rect">
            <a:avLst/>
          </a:prstGeom>
        </p:spPr>
      </p:pic>
    </p:spTree>
    <p:extLst>
      <p:ext uri="{BB962C8B-B14F-4D97-AF65-F5344CB8AC3E}">
        <p14:creationId xmlns:p14="http://schemas.microsoft.com/office/powerpoint/2010/main" val="363016424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 Process General">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2F268CCA-E015-3A4D-BD28-570B68F2DD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Our Process.</a:t>
            </a:r>
          </a:p>
        </p:txBody>
      </p:sp>
      <p:pic>
        <p:nvPicPr>
          <p:cNvPr id="4" name="Picture 3" descr="A close up of a logo&#10;&#10;Description automatically generated">
            <a:extLst>
              <a:ext uri="{FF2B5EF4-FFF2-40B4-BE49-F238E27FC236}">
                <a16:creationId xmlns:a16="http://schemas.microsoft.com/office/drawing/2014/main" id="{DF37930E-0CDE-AB4A-870F-02279D912F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17750" y="1545168"/>
            <a:ext cx="7556500" cy="5346700"/>
          </a:xfrm>
          <a:prstGeom prst="rect">
            <a:avLst/>
          </a:prstGeom>
        </p:spPr>
      </p:pic>
    </p:spTree>
    <p:extLst>
      <p:ext uri="{BB962C8B-B14F-4D97-AF65-F5344CB8AC3E}">
        <p14:creationId xmlns:p14="http://schemas.microsoft.com/office/powerpoint/2010/main" val="19947383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6" name="Text Placeholder 12">
            <a:extLst>
              <a:ext uri="{FF2B5EF4-FFF2-40B4-BE49-F238E27FC236}">
                <a16:creationId xmlns:a16="http://schemas.microsoft.com/office/drawing/2014/main" id="{52090062-3E19-4959-962D-50739DDBDD27}"/>
              </a:ext>
            </a:extLst>
          </p:cNvPr>
          <p:cNvSpPr>
            <a:spLocks noGrp="1"/>
          </p:cNvSpPr>
          <p:nvPr>
            <p:ph type="body" sz="quarter" idx="15" hasCustomPrompt="1"/>
          </p:nvPr>
        </p:nvSpPr>
        <p:spPr>
          <a:xfrm>
            <a:off x="1050398" y="1993901"/>
            <a:ext cx="4321702" cy="4322232"/>
          </a:xfrm>
          <a:prstGeom prst="rect">
            <a:avLst/>
          </a:prstGeom>
        </p:spPr>
        <p:txBody>
          <a:bodyPr>
            <a:noAutofit/>
          </a:bodyPr>
          <a:lstStyle>
            <a:lvl1pPr marL="0" indent="0">
              <a:buFont typeface="Arial" panose="020B0604020202020204" pitchFamily="34" charset="0"/>
              <a:buNone/>
              <a:defRPr sz="1400">
                <a:solidFill>
                  <a:srgbClr val="4D4D4D"/>
                </a:solidFill>
                <a:latin typeface="+mn-lt"/>
              </a:defRPr>
            </a:lvl1pPr>
            <a:lvl2pPr>
              <a:defRPr sz="1400"/>
            </a:lvl2pPr>
            <a:lvl3pPr>
              <a:defRPr sz="1400"/>
            </a:lvl3pPr>
            <a:lvl4pPr>
              <a:defRPr sz="1400"/>
            </a:lvl4pPr>
            <a:lvl5pPr marL="1828800" indent="0">
              <a:buNone/>
              <a:defRPr/>
            </a:lvl5pPr>
          </a:lstStyle>
          <a:p>
            <a:pPr lvl="0"/>
            <a:r>
              <a:rPr lang="en-US"/>
              <a:t>Slide body</a:t>
            </a:r>
          </a:p>
        </p:txBody>
      </p:sp>
      <p:sp>
        <p:nvSpPr>
          <p:cNvPr id="7" name="Content Placeholder 6">
            <a:extLst>
              <a:ext uri="{FF2B5EF4-FFF2-40B4-BE49-F238E27FC236}">
                <a16:creationId xmlns:a16="http://schemas.microsoft.com/office/drawing/2014/main" id="{9DBF8268-FD60-4F4F-B7F3-B5E1B2C68769}"/>
              </a:ext>
            </a:extLst>
          </p:cNvPr>
          <p:cNvSpPr>
            <a:spLocks noGrp="1"/>
          </p:cNvSpPr>
          <p:nvPr>
            <p:ph sz="quarter" idx="17" hasCustomPrompt="1"/>
          </p:nvPr>
        </p:nvSpPr>
        <p:spPr>
          <a:xfrm>
            <a:off x="6800020" y="1990195"/>
            <a:ext cx="4322763" cy="43259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latin typeface="Century Gothic" panose="020B0502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D4D4D"/>
                </a:solidFill>
                <a:effectLst/>
                <a:uLnTx/>
                <a:uFillTx/>
                <a:latin typeface="Century Gothic" panose="020B0502020202020204" pitchFamily="34" charset="0"/>
                <a:ea typeface="+mn-ea"/>
                <a:cs typeface="+mn-cs"/>
              </a:rPr>
              <a:t>Insert text or image</a:t>
            </a:r>
          </a:p>
        </p:txBody>
      </p:sp>
      <p:pic>
        <p:nvPicPr>
          <p:cNvPr id="8" name="Picture 7" descr="Background pattern&#10;&#10;Description automatically generated">
            <a:extLst>
              <a:ext uri="{FF2B5EF4-FFF2-40B4-BE49-F238E27FC236}">
                <a16:creationId xmlns:a16="http://schemas.microsoft.com/office/drawing/2014/main" id="{B00C6254-466C-974A-A627-AEECC1CB44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9" name="Rectangle 8">
            <a:extLst>
              <a:ext uri="{FF2B5EF4-FFF2-40B4-BE49-F238E27FC236}">
                <a16:creationId xmlns:a16="http://schemas.microsoft.com/office/drawing/2014/main" id="{7A2CB66F-4F25-A44E-BAAF-14A9C23EF53B}"/>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 Placeholder 7">
            <a:extLst>
              <a:ext uri="{FF2B5EF4-FFF2-40B4-BE49-F238E27FC236}">
                <a16:creationId xmlns:a16="http://schemas.microsoft.com/office/drawing/2014/main" id="{1979FA80-40F7-1E4D-90E4-1D93DD32A1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Tree>
    <p:extLst>
      <p:ext uri="{BB962C8B-B14F-4D97-AF65-F5344CB8AC3E}">
        <p14:creationId xmlns:p14="http://schemas.microsoft.com/office/powerpoint/2010/main" val="2693659798"/>
      </p:ext>
    </p:extLst>
  </p:cSld>
  <p:clrMapOvr>
    <a:masterClrMapping/>
  </p:clrMapOvr>
  <p:transition spd="slow">
    <p:push/>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ur Process 3 Steps">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D0FC6EEE-BA71-384C-883A-BF9549F93B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Our Process.</a:t>
            </a:r>
          </a:p>
        </p:txBody>
      </p:sp>
      <p:pic>
        <p:nvPicPr>
          <p:cNvPr id="3" name="Picture 2" descr="A picture containing drawing&#10;&#10;Description automatically generated">
            <a:extLst>
              <a:ext uri="{FF2B5EF4-FFF2-40B4-BE49-F238E27FC236}">
                <a16:creationId xmlns:a16="http://schemas.microsoft.com/office/drawing/2014/main" id="{8A5E357C-C51C-2948-ADFF-316EB56507A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18146" y="2530372"/>
            <a:ext cx="8589341" cy="3394453"/>
          </a:xfrm>
          <a:prstGeom prst="rect">
            <a:avLst/>
          </a:prstGeom>
        </p:spPr>
      </p:pic>
    </p:spTree>
    <p:extLst>
      <p:ext uri="{BB962C8B-B14F-4D97-AF65-F5344CB8AC3E}">
        <p14:creationId xmlns:p14="http://schemas.microsoft.com/office/powerpoint/2010/main" val="143458316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SD 8">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EB08060-B67B-2F41-AF37-B1EF648E12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ASD 8.</a:t>
            </a:r>
          </a:p>
        </p:txBody>
      </p:sp>
      <p:pic>
        <p:nvPicPr>
          <p:cNvPr id="3" name="Picture 2">
            <a:extLst>
              <a:ext uri="{FF2B5EF4-FFF2-40B4-BE49-F238E27FC236}">
                <a16:creationId xmlns:a16="http://schemas.microsoft.com/office/drawing/2014/main" id="{863B7BCF-07E5-5B47-8C22-8138E2C7A8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7260" y="1620520"/>
            <a:ext cx="5237480" cy="5237480"/>
          </a:xfrm>
          <a:prstGeom prst="rect">
            <a:avLst/>
          </a:prstGeom>
        </p:spPr>
      </p:pic>
    </p:spTree>
    <p:extLst>
      <p:ext uri="{BB962C8B-B14F-4D97-AF65-F5344CB8AC3E}">
        <p14:creationId xmlns:p14="http://schemas.microsoft.com/office/powerpoint/2010/main" val="229040689"/>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lication Security Cos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98AA768-113E-8A4F-B28E-BCA0D74EB1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Application Security Cost.</a:t>
            </a:r>
          </a:p>
        </p:txBody>
      </p:sp>
      <p:pic>
        <p:nvPicPr>
          <p:cNvPr id="4" name="Picture 3" descr="A close up of a logo&#10;&#10;Description automatically generated">
            <a:extLst>
              <a:ext uri="{FF2B5EF4-FFF2-40B4-BE49-F238E27FC236}">
                <a16:creationId xmlns:a16="http://schemas.microsoft.com/office/drawing/2014/main" id="{E59FFF27-3442-AC4E-821E-68E62FCAB14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73095" y="1595738"/>
            <a:ext cx="5845810" cy="5247826"/>
          </a:xfrm>
          <a:prstGeom prst="rect">
            <a:avLst/>
          </a:prstGeom>
        </p:spPr>
      </p:pic>
    </p:spTree>
    <p:extLst>
      <p:ext uri="{BB962C8B-B14F-4D97-AF65-F5344CB8AC3E}">
        <p14:creationId xmlns:p14="http://schemas.microsoft.com/office/powerpoint/2010/main" val="1065008243"/>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Package">
    <p:spTree>
      <p:nvGrpSpPr>
        <p:cNvPr id="1" name=""/>
        <p:cNvGrpSpPr/>
        <p:nvPr/>
      </p:nvGrpSpPr>
      <p:grpSpPr>
        <a:xfrm>
          <a:off x="0" y="0"/>
          <a:ext cx="0" cy="0"/>
          <a:chOff x="0" y="0"/>
          <a:chExt cx="0" cy="0"/>
        </a:xfrm>
      </p:grpSpPr>
      <p:pic>
        <p:nvPicPr>
          <p:cNvPr id="32" name="Picture 31" descr="Background pattern&#10;&#10;Description automatically generated">
            <a:extLst>
              <a:ext uri="{FF2B5EF4-FFF2-40B4-BE49-F238E27FC236}">
                <a16:creationId xmlns:a16="http://schemas.microsoft.com/office/drawing/2014/main" id="{34648A09-8DEE-154D-97AE-C968C26D55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8B159856-41B1-D945-B72E-2F27AE351248}"/>
              </a:ext>
            </a:extLst>
          </p:cNvPr>
          <p:cNvSpPr/>
          <p:nvPr userDrawn="1"/>
        </p:nvSpPr>
        <p:spPr>
          <a:xfrm>
            <a:off x="1084881" y="2395470"/>
            <a:ext cx="2882685" cy="584944"/>
          </a:xfrm>
          <a:prstGeom prst="rect">
            <a:avLst/>
          </a:prstGeom>
          <a:gradFill>
            <a:gsLst>
              <a:gs pos="0">
                <a:srgbClr val="89D4DF"/>
              </a:gs>
              <a:gs pos="100000">
                <a:srgbClr val="09C199"/>
              </a:gs>
            </a:gsLst>
            <a:lin ang="0" scaled="0"/>
          </a:gradFill>
          <a:ln>
            <a:solidFill>
              <a:srgbClr val="09C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entury Gothic" panose="020B0502020202020204" pitchFamily="34" charset="0"/>
            </a:endParaRPr>
          </a:p>
        </p:txBody>
      </p:sp>
      <p:sp>
        <p:nvSpPr>
          <p:cNvPr id="17" name="Rectangle 16">
            <a:extLst>
              <a:ext uri="{FF2B5EF4-FFF2-40B4-BE49-F238E27FC236}">
                <a16:creationId xmlns:a16="http://schemas.microsoft.com/office/drawing/2014/main" id="{765515BE-F553-F14A-AEA8-AC06E4FE554F}"/>
              </a:ext>
            </a:extLst>
          </p:cNvPr>
          <p:cNvSpPr/>
          <p:nvPr userDrawn="1"/>
        </p:nvSpPr>
        <p:spPr>
          <a:xfrm>
            <a:off x="4324323" y="2253092"/>
            <a:ext cx="3564063" cy="589093"/>
          </a:xfrm>
          <a:prstGeom prst="rect">
            <a:avLst/>
          </a:prstGeom>
          <a:gradFill flip="none" rotWithShape="1">
            <a:gsLst>
              <a:gs pos="0">
                <a:srgbClr val="FE6500"/>
              </a:gs>
              <a:gs pos="100000">
                <a:srgbClr val="E60E64"/>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entury Gothic" panose="020B0502020202020204" pitchFamily="34" charset="0"/>
            </a:endParaRPr>
          </a:p>
        </p:txBody>
      </p:sp>
      <p:sp>
        <p:nvSpPr>
          <p:cNvPr id="18" name="Rectangle 17">
            <a:extLst>
              <a:ext uri="{FF2B5EF4-FFF2-40B4-BE49-F238E27FC236}">
                <a16:creationId xmlns:a16="http://schemas.microsoft.com/office/drawing/2014/main" id="{87D6B9A6-04D6-A04C-ABE6-06409E5F05F8}"/>
              </a:ext>
            </a:extLst>
          </p:cNvPr>
          <p:cNvSpPr/>
          <p:nvPr userDrawn="1"/>
        </p:nvSpPr>
        <p:spPr>
          <a:xfrm>
            <a:off x="8245099" y="2395469"/>
            <a:ext cx="2882685" cy="584945"/>
          </a:xfrm>
          <a:prstGeom prst="rect">
            <a:avLst/>
          </a:prstGeom>
          <a:gradFill>
            <a:gsLst>
              <a:gs pos="0">
                <a:srgbClr val="E60E64"/>
              </a:gs>
              <a:gs pos="100000">
                <a:srgbClr val="7A68AE"/>
              </a:gs>
            </a:gsLst>
            <a:lin ang="0" scaled="0"/>
          </a:gradFill>
          <a:ln>
            <a:solidFill>
              <a:srgbClr val="7A68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entury Gothic" panose="020B0502020202020204" pitchFamily="34" charset="0"/>
            </a:endParaRPr>
          </a:p>
        </p:txBody>
      </p:sp>
      <p:sp>
        <p:nvSpPr>
          <p:cNvPr id="20" name="Text Placeholder 8">
            <a:extLst>
              <a:ext uri="{FF2B5EF4-FFF2-40B4-BE49-F238E27FC236}">
                <a16:creationId xmlns:a16="http://schemas.microsoft.com/office/drawing/2014/main" id="{ABE3C3CA-71A8-504D-BF08-23F292F1C425}"/>
              </a:ext>
            </a:extLst>
          </p:cNvPr>
          <p:cNvSpPr txBox="1">
            <a:spLocks/>
          </p:cNvSpPr>
          <p:nvPr userDrawn="1"/>
        </p:nvSpPr>
        <p:spPr>
          <a:xfrm>
            <a:off x="4338967" y="2842186"/>
            <a:ext cx="3549419" cy="3652860"/>
          </a:xfrm>
          <a:prstGeom prst="rect">
            <a:avLst/>
          </a:prstGeom>
          <a:solidFill>
            <a:srgbClr val="F1F2F2"/>
          </a:solidFill>
        </p:spPr>
        <p:txBody>
          <a:bodyPr lIns="360000" tIns="18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p:txBody>
      </p:sp>
      <p:sp>
        <p:nvSpPr>
          <p:cNvPr id="21" name="Text Placeholder 12">
            <a:extLst>
              <a:ext uri="{FF2B5EF4-FFF2-40B4-BE49-F238E27FC236}">
                <a16:creationId xmlns:a16="http://schemas.microsoft.com/office/drawing/2014/main" id="{913C2771-DEBD-534E-B667-7A97C23F57E9}"/>
              </a:ext>
            </a:extLst>
          </p:cNvPr>
          <p:cNvSpPr txBox="1">
            <a:spLocks/>
          </p:cNvSpPr>
          <p:nvPr userDrawn="1"/>
        </p:nvSpPr>
        <p:spPr>
          <a:xfrm>
            <a:off x="8245099" y="2980415"/>
            <a:ext cx="2882686" cy="3652860"/>
          </a:xfrm>
          <a:prstGeom prst="rect">
            <a:avLst/>
          </a:prstGeom>
          <a:ln>
            <a:solidFill>
              <a:srgbClr val="7A68AE"/>
            </a:solidFill>
          </a:ln>
        </p:spPr>
        <p:txBody>
          <a:bodyPr lIns="180000" tIns="18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a:p>
            <a:endParaRPr lang="en-AU"/>
          </a:p>
        </p:txBody>
      </p:sp>
      <p:sp>
        <p:nvSpPr>
          <p:cNvPr id="22" name="Rectangle 21">
            <a:extLst>
              <a:ext uri="{FF2B5EF4-FFF2-40B4-BE49-F238E27FC236}">
                <a16:creationId xmlns:a16="http://schemas.microsoft.com/office/drawing/2014/main" id="{65E63342-4F59-8A44-A02E-2EE373A80CAB}"/>
              </a:ext>
            </a:extLst>
          </p:cNvPr>
          <p:cNvSpPr/>
          <p:nvPr userDrawn="1"/>
        </p:nvSpPr>
        <p:spPr>
          <a:xfrm>
            <a:off x="2616076" y="6313941"/>
            <a:ext cx="1366133" cy="319334"/>
          </a:xfrm>
          <a:prstGeom prst="rect">
            <a:avLst/>
          </a:prstGeom>
          <a:gradFill>
            <a:gsLst>
              <a:gs pos="0">
                <a:srgbClr val="89D4DF"/>
              </a:gs>
              <a:gs pos="100000">
                <a:srgbClr val="09C1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Rectangle 22">
            <a:extLst>
              <a:ext uri="{FF2B5EF4-FFF2-40B4-BE49-F238E27FC236}">
                <a16:creationId xmlns:a16="http://schemas.microsoft.com/office/drawing/2014/main" id="{8BCD55EA-BF36-9247-8024-BBD9C35533A7}"/>
              </a:ext>
            </a:extLst>
          </p:cNvPr>
          <p:cNvSpPr/>
          <p:nvPr userDrawn="1"/>
        </p:nvSpPr>
        <p:spPr>
          <a:xfrm>
            <a:off x="6522253" y="6175712"/>
            <a:ext cx="1366133" cy="319334"/>
          </a:xfrm>
          <a:prstGeom prst="rect">
            <a:avLst/>
          </a:prstGeom>
          <a:gradFill>
            <a:gsLst>
              <a:gs pos="0">
                <a:srgbClr val="FE6500"/>
              </a:gs>
              <a:gs pos="100000">
                <a:srgbClr val="E60E6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a:extLst>
              <a:ext uri="{FF2B5EF4-FFF2-40B4-BE49-F238E27FC236}">
                <a16:creationId xmlns:a16="http://schemas.microsoft.com/office/drawing/2014/main" id="{AB12283C-BA4B-E04B-BF87-1EA0E293A416}"/>
              </a:ext>
            </a:extLst>
          </p:cNvPr>
          <p:cNvSpPr/>
          <p:nvPr userDrawn="1"/>
        </p:nvSpPr>
        <p:spPr>
          <a:xfrm>
            <a:off x="9761651" y="6313941"/>
            <a:ext cx="1366133" cy="319334"/>
          </a:xfrm>
          <a:prstGeom prst="rect">
            <a:avLst/>
          </a:prstGeom>
          <a:gradFill>
            <a:gsLst>
              <a:gs pos="0">
                <a:srgbClr val="E60E64"/>
              </a:gs>
              <a:gs pos="100000">
                <a:srgbClr val="7A68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64B1BB3D-32D7-AE41-8B48-272FEE599701}"/>
              </a:ext>
            </a:extLst>
          </p:cNvPr>
          <p:cNvSpPr txBox="1"/>
          <p:nvPr userDrawn="1"/>
        </p:nvSpPr>
        <p:spPr>
          <a:xfrm>
            <a:off x="4338967" y="1828800"/>
            <a:ext cx="3549419" cy="369332"/>
          </a:xfrm>
          <a:prstGeom prst="rect">
            <a:avLst/>
          </a:prstGeom>
          <a:noFill/>
        </p:spPr>
        <p:txBody>
          <a:bodyPr wrap="square" rtlCol="0">
            <a:spAutoFit/>
          </a:bodyPr>
          <a:lstStyle/>
          <a:p>
            <a:pPr algn="ctr"/>
            <a:r>
              <a:rPr lang="en-US">
                <a:solidFill>
                  <a:srgbClr val="FE6500"/>
                </a:solidFill>
              </a:rPr>
              <a:t>Most Popular</a:t>
            </a:r>
          </a:p>
        </p:txBody>
      </p:sp>
      <p:pic>
        <p:nvPicPr>
          <p:cNvPr id="26" name="Picture 25">
            <a:extLst>
              <a:ext uri="{FF2B5EF4-FFF2-40B4-BE49-F238E27FC236}">
                <a16:creationId xmlns:a16="http://schemas.microsoft.com/office/drawing/2014/main" id="{8E6CE47F-C3BA-2E4D-866C-74E605F449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5766" y="1381148"/>
            <a:ext cx="475819" cy="475819"/>
          </a:xfrm>
          <a:prstGeom prst="rect">
            <a:avLst/>
          </a:prstGeom>
        </p:spPr>
      </p:pic>
      <p:sp>
        <p:nvSpPr>
          <p:cNvPr id="27" name="Text Placeholder 12">
            <a:extLst>
              <a:ext uri="{FF2B5EF4-FFF2-40B4-BE49-F238E27FC236}">
                <a16:creationId xmlns:a16="http://schemas.microsoft.com/office/drawing/2014/main" id="{7CC72B95-5FF6-8242-9793-4497885AAE93}"/>
              </a:ext>
            </a:extLst>
          </p:cNvPr>
          <p:cNvSpPr txBox="1">
            <a:spLocks/>
          </p:cNvSpPr>
          <p:nvPr userDrawn="1"/>
        </p:nvSpPr>
        <p:spPr>
          <a:xfrm>
            <a:off x="1084881" y="2980415"/>
            <a:ext cx="2882685" cy="3652860"/>
          </a:xfrm>
          <a:prstGeom prst="rect">
            <a:avLst/>
          </a:prstGeom>
          <a:ln>
            <a:solidFill>
              <a:srgbClr val="09C199"/>
            </a:solidFill>
          </a:ln>
        </p:spPr>
        <p:txBody>
          <a:bodyPr lIns="180000" tIns="18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a:p>
            <a:endParaRPr lang="en-AU"/>
          </a:p>
        </p:txBody>
      </p:sp>
      <p:sp>
        <p:nvSpPr>
          <p:cNvPr id="28" name="Text Placeholder 7">
            <a:extLst>
              <a:ext uri="{FF2B5EF4-FFF2-40B4-BE49-F238E27FC236}">
                <a16:creationId xmlns:a16="http://schemas.microsoft.com/office/drawing/2014/main" id="{D788CD42-6B2F-004D-81F8-B1C02823E82B}"/>
              </a:ext>
            </a:extLst>
          </p:cNvPr>
          <p:cNvSpPr>
            <a:spLocks noGrp="1"/>
          </p:cNvSpPr>
          <p:nvPr>
            <p:ph type="body" sz="quarter" idx="14" hasCustomPrompt="1"/>
          </p:nvPr>
        </p:nvSpPr>
        <p:spPr>
          <a:xfrm>
            <a:off x="1208010" y="2431560"/>
            <a:ext cx="2636426" cy="512762"/>
          </a:xfrm>
          <a:prstGeom prst="rect">
            <a:avLst/>
          </a:prstGeom>
        </p:spPr>
        <p:txBody>
          <a:bodyPr anchor="ctr">
            <a:normAutofit/>
          </a:bodyPr>
          <a:lstStyle>
            <a:lvl1pPr marL="0" indent="0" algn="ctr">
              <a:buNone/>
              <a:defRPr sz="1800" b="1" baseline="0">
                <a:solidFill>
                  <a:schemeClr val="bg1"/>
                </a:solidFill>
              </a:defRPr>
            </a:lvl1pPr>
          </a:lstStyle>
          <a:p>
            <a:pPr lvl="0"/>
            <a:r>
              <a:rPr lang="en-US"/>
              <a:t>Heading</a:t>
            </a:r>
          </a:p>
        </p:txBody>
      </p:sp>
      <p:sp>
        <p:nvSpPr>
          <p:cNvPr id="29" name="Text Placeholder 7">
            <a:extLst>
              <a:ext uri="{FF2B5EF4-FFF2-40B4-BE49-F238E27FC236}">
                <a16:creationId xmlns:a16="http://schemas.microsoft.com/office/drawing/2014/main" id="{643378D8-7430-DA45-AD12-2B76B5EF7380}"/>
              </a:ext>
            </a:extLst>
          </p:cNvPr>
          <p:cNvSpPr>
            <a:spLocks noGrp="1"/>
          </p:cNvSpPr>
          <p:nvPr>
            <p:ph type="body" sz="quarter" idx="15" hasCustomPrompt="1"/>
          </p:nvPr>
        </p:nvSpPr>
        <p:spPr>
          <a:xfrm>
            <a:off x="4451230" y="2293537"/>
            <a:ext cx="3329796" cy="512762"/>
          </a:xfrm>
          <a:prstGeom prst="rect">
            <a:avLst/>
          </a:prstGeom>
        </p:spPr>
        <p:txBody>
          <a:bodyPr anchor="ctr">
            <a:normAutofit/>
          </a:bodyPr>
          <a:lstStyle>
            <a:lvl1pPr marL="0" indent="0" algn="ctr">
              <a:buNone/>
              <a:defRPr sz="2000" b="1" baseline="0">
                <a:solidFill>
                  <a:schemeClr val="bg1"/>
                </a:solidFill>
              </a:defRPr>
            </a:lvl1pPr>
          </a:lstStyle>
          <a:p>
            <a:pPr lvl="0"/>
            <a:r>
              <a:rPr lang="en-US"/>
              <a:t>Heading</a:t>
            </a:r>
          </a:p>
        </p:txBody>
      </p:sp>
      <p:sp>
        <p:nvSpPr>
          <p:cNvPr id="30" name="Text Placeholder 7">
            <a:extLst>
              <a:ext uri="{FF2B5EF4-FFF2-40B4-BE49-F238E27FC236}">
                <a16:creationId xmlns:a16="http://schemas.microsoft.com/office/drawing/2014/main" id="{D9142445-6F42-5F44-9967-005042524760}"/>
              </a:ext>
            </a:extLst>
          </p:cNvPr>
          <p:cNvSpPr>
            <a:spLocks noGrp="1"/>
          </p:cNvSpPr>
          <p:nvPr>
            <p:ph type="body" sz="quarter" idx="16" hasCustomPrompt="1"/>
          </p:nvPr>
        </p:nvSpPr>
        <p:spPr>
          <a:xfrm>
            <a:off x="8368228" y="2431560"/>
            <a:ext cx="2636426" cy="512762"/>
          </a:xfrm>
          <a:prstGeom prst="rect">
            <a:avLst/>
          </a:prstGeom>
        </p:spPr>
        <p:txBody>
          <a:bodyPr anchor="ctr">
            <a:normAutofit/>
          </a:bodyPr>
          <a:lstStyle>
            <a:lvl1pPr marL="0" indent="0" algn="ctr">
              <a:buNone/>
              <a:defRPr sz="1800" b="1" baseline="0">
                <a:solidFill>
                  <a:schemeClr val="bg1"/>
                </a:solidFill>
              </a:defRPr>
            </a:lvl1pPr>
          </a:lstStyle>
          <a:p>
            <a:pPr lvl="0"/>
            <a:r>
              <a:rPr lang="en-US"/>
              <a:t>Slide title </a:t>
            </a:r>
          </a:p>
        </p:txBody>
      </p:sp>
      <p:sp>
        <p:nvSpPr>
          <p:cNvPr id="31" name="Text Placeholder 7">
            <a:extLst>
              <a:ext uri="{FF2B5EF4-FFF2-40B4-BE49-F238E27FC236}">
                <a16:creationId xmlns:a16="http://schemas.microsoft.com/office/drawing/2014/main" id="{C5C01FBA-6A4A-E648-841C-E1F83046AA18}"/>
              </a:ext>
            </a:extLst>
          </p:cNvPr>
          <p:cNvSpPr>
            <a:spLocks noGrp="1"/>
          </p:cNvSpPr>
          <p:nvPr>
            <p:ph type="body" sz="quarter" idx="17" hasCustomPrompt="1"/>
          </p:nvPr>
        </p:nvSpPr>
        <p:spPr>
          <a:xfrm>
            <a:off x="4555800" y="2949911"/>
            <a:ext cx="3115750" cy="3189913"/>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33" name="Text Placeholder 7">
            <a:extLst>
              <a:ext uri="{FF2B5EF4-FFF2-40B4-BE49-F238E27FC236}">
                <a16:creationId xmlns:a16="http://schemas.microsoft.com/office/drawing/2014/main" id="{B863FB10-96B0-D143-9781-A94F5E84DA79}"/>
              </a:ext>
            </a:extLst>
          </p:cNvPr>
          <p:cNvSpPr>
            <a:spLocks noGrp="1"/>
          </p:cNvSpPr>
          <p:nvPr>
            <p:ph type="body" sz="quarter" idx="18" hasCustomPrompt="1"/>
          </p:nvPr>
        </p:nvSpPr>
        <p:spPr>
          <a:xfrm>
            <a:off x="1264417" y="3110938"/>
            <a:ext cx="2523612" cy="3064774"/>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34" name="Text Placeholder 7">
            <a:extLst>
              <a:ext uri="{FF2B5EF4-FFF2-40B4-BE49-F238E27FC236}">
                <a16:creationId xmlns:a16="http://schemas.microsoft.com/office/drawing/2014/main" id="{E42CEEE6-630A-E841-A360-3B4AC42372C9}"/>
              </a:ext>
            </a:extLst>
          </p:cNvPr>
          <p:cNvSpPr>
            <a:spLocks noGrp="1"/>
          </p:cNvSpPr>
          <p:nvPr>
            <p:ph type="body" sz="quarter" idx="19" hasCustomPrompt="1"/>
          </p:nvPr>
        </p:nvSpPr>
        <p:spPr>
          <a:xfrm>
            <a:off x="8424635" y="3110938"/>
            <a:ext cx="2523612" cy="3028886"/>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37" name="Text Placeholder 7">
            <a:extLst>
              <a:ext uri="{FF2B5EF4-FFF2-40B4-BE49-F238E27FC236}">
                <a16:creationId xmlns:a16="http://schemas.microsoft.com/office/drawing/2014/main" id="{791F8541-1A8B-2842-81E1-ED7BB8DA7ACF}"/>
              </a:ext>
            </a:extLst>
          </p:cNvPr>
          <p:cNvSpPr>
            <a:spLocks noGrp="1"/>
          </p:cNvSpPr>
          <p:nvPr>
            <p:ph type="body" sz="quarter" idx="21" hasCustomPrompt="1"/>
          </p:nvPr>
        </p:nvSpPr>
        <p:spPr>
          <a:xfrm>
            <a:off x="9761650" y="6338371"/>
            <a:ext cx="1366133"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sp>
        <p:nvSpPr>
          <p:cNvPr id="38" name="Text Placeholder 7">
            <a:extLst>
              <a:ext uri="{FF2B5EF4-FFF2-40B4-BE49-F238E27FC236}">
                <a16:creationId xmlns:a16="http://schemas.microsoft.com/office/drawing/2014/main" id="{76C8E1CA-8544-A14C-97E6-94B3A895F080}"/>
              </a:ext>
            </a:extLst>
          </p:cNvPr>
          <p:cNvSpPr>
            <a:spLocks noGrp="1"/>
          </p:cNvSpPr>
          <p:nvPr>
            <p:ph type="body" sz="quarter" idx="22" hasCustomPrompt="1"/>
          </p:nvPr>
        </p:nvSpPr>
        <p:spPr>
          <a:xfrm>
            <a:off x="6529352" y="6189515"/>
            <a:ext cx="1366133"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sp>
        <p:nvSpPr>
          <p:cNvPr id="39" name="Text Placeholder 7">
            <a:extLst>
              <a:ext uri="{FF2B5EF4-FFF2-40B4-BE49-F238E27FC236}">
                <a16:creationId xmlns:a16="http://schemas.microsoft.com/office/drawing/2014/main" id="{80EBC9B2-C57F-4C49-A96D-9973DED9FD19}"/>
              </a:ext>
            </a:extLst>
          </p:cNvPr>
          <p:cNvSpPr>
            <a:spLocks noGrp="1"/>
          </p:cNvSpPr>
          <p:nvPr>
            <p:ph type="body" sz="quarter" idx="23" hasCustomPrompt="1"/>
          </p:nvPr>
        </p:nvSpPr>
        <p:spPr>
          <a:xfrm>
            <a:off x="2605938" y="6306473"/>
            <a:ext cx="1366133"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sp>
        <p:nvSpPr>
          <p:cNvPr id="40" name="Text Placeholder 7">
            <a:extLst>
              <a:ext uri="{FF2B5EF4-FFF2-40B4-BE49-F238E27FC236}">
                <a16:creationId xmlns:a16="http://schemas.microsoft.com/office/drawing/2014/main" id="{E298AE70-B45B-7D44-9BEC-BDB9A8DC903B}"/>
              </a:ext>
            </a:extLst>
          </p:cNvPr>
          <p:cNvSpPr>
            <a:spLocks noGrp="1"/>
          </p:cNvSpPr>
          <p:nvPr>
            <p:ph type="body" sz="quarter" idx="13" hasCustomPrompt="1"/>
          </p:nvPr>
        </p:nvSpPr>
        <p:spPr>
          <a:xfrm>
            <a:off x="0" y="719666"/>
            <a:ext cx="5372102"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Slide title.</a:t>
            </a:r>
          </a:p>
        </p:txBody>
      </p:sp>
    </p:spTree>
    <p:extLst>
      <p:ext uri="{BB962C8B-B14F-4D97-AF65-F5344CB8AC3E}">
        <p14:creationId xmlns:p14="http://schemas.microsoft.com/office/powerpoint/2010/main" val="3587440897"/>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ier Package">
    <p:spTree>
      <p:nvGrpSpPr>
        <p:cNvPr id="1" name=""/>
        <p:cNvGrpSpPr/>
        <p:nvPr/>
      </p:nvGrpSpPr>
      <p:grpSpPr>
        <a:xfrm>
          <a:off x="0" y="0"/>
          <a:ext cx="0" cy="0"/>
          <a:chOff x="0" y="0"/>
          <a:chExt cx="0" cy="0"/>
        </a:xfrm>
      </p:grpSpPr>
      <p:pic>
        <p:nvPicPr>
          <p:cNvPr id="26" name="Picture 25" descr="Background pattern&#10;&#10;Description automatically generated">
            <a:extLst>
              <a:ext uri="{FF2B5EF4-FFF2-40B4-BE49-F238E27FC236}">
                <a16:creationId xmlns:a16="http://schemas.microsoft.com/office/drawing/2014/main" id="{B3418E31-A7B8-DB46-898F-2F11D17428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8B159856-41B1-D945-B72E-2F27AE351248}"/>
              </a:ext>
            </a:extLst>
          </p:cNvPr>
          <p:cNvSpPr/>
          <p:nvPr userDrawn="1"/>
        </p:nvSpPr>
        <p:spPr>
          <a:xfrm>
            <a:off x="1047963" y="2548019"/>
            <a:ext cx="2882685" cy="58494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entury Gothic" panose="020B0502020202020204" pitchFamily="34" charset="0"/>
            </a:endParaRPr>
          </a:p>
        </p:txBody>
      </p:sp>
      <p:sp>
        <p:nvSpPr>
          <p:cNvPr id="22" name="Rectangle 21">
            <a:extLst>
              <a:ext uri="{FF2B5EF4-FFF2-40B4-BE49-F238E27FC236}">
                <a16:creationId xmlns:a16="http://schemas.microsoft.com/office/drawing/2014/main" id="{65E63342-4F59-8A44-A02E-2EE373A80CAB}"/>
              </a:ext>
            </a:extLst>
          </p:cNvPr>
          <p:cNvSpPr/>
          <p:nvPr userDrawn="1"/>
        </p:nvSpPr>
        <p:spPr>
          <a:xfrm>
            <a:off x="2569020" y="6008927"/>
            <a:ext cx="1366133" cy="3193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 Placeholder 12">
            <a:extLst>
              <a:ext uri="{FF2B5EF4-FFF2-40B4-BE49-F238E27FC236}">
                <a16:creationId xmlns:a16="http://schemas.microsoft.com/office/drawing/2014/main" id="{7CC72B95-5FF6-8242-9793-4497885AAE93}"/>
              </a:ext>
            </a:extLst>
          </p:cNvPr>
          <p:cNvSpPr txBox="1">
            <a:spLocks/>
          </p:cNvSpPr>
          <p:nvPr userDrawn="1"/>
        </p:nvSpPr>
        <p:spPr>
          <a:xfrm>
            <a:off x="1047963" y="3132964"/>
            <a:ext cx="2882685" cy="3195297"/>
          </a:xfrm>
          <a:prstGeom prst="rect">
            <a:avLst/>
          </a:prstGeom>
          <a:ln>
            <a:solidFill>
              <a:schemeClr val="tx2"/>
            </a:solidFill>
          </a:ln>
        </p:spPr>
        <p:txBody>
          <a:bodyPr lIns="180000" tIns="18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a:p>
            <a:endParaRPr lang="en-AU"/>
          </a:p>
        </p:txBody>
      </p:sp>
      <p:sp>
        <p:nvSpPr>
          <p:cNvPr id="28" name="Text Placeholder 7">
            <a:extLst>
              <a:ext uri="{FF2B5EF4-FFF2-40B4-BE49-F238E27FC236}">
                <a16:creationId xmlns:a16="http://schemas.microsoft.com/office/drawing/2014/main" id="{D788CD42-6B2F-004D-81F8-B1C02823E82B}"/>
              </a:ext>
            </a:extLst>
          </p:cNvPr>
          <p:cNvSpPr>
            <a:spLocks noGrp="1"/>
          </p:cNvSpPr>
          <p:nvPr>
            <p:ph type="body" sz="quarter" idx="14" hasCustomPrompt="1"/>
          </p:nvPr>
        </p:nvSpPr>
        <p:spPr>
          <a:xfrm>
            <a:off x="1171092" y="2584109"/>
            <a:ext cx="2636426" cy="512762"/>
          </a:xfrm>
          <a:prstGeom prst="rect">
            <a:avLst/>
          </a:prstGeom>
        </p:spPr>
        <p:txBody>
          <a:bodyPr anchor="ctr">
            <a:normAutofit/>
          </a:bodyPr>
          <a:lstStyle>
            <a:lvl1pPr marL="0" indent="0" algn="ctr">
              <a:buNone/>
              <a:defRPr sz="1800" b="1" baseline="0">
                <a:solidFill>
                  <a:schemeClr val="bg1"/>
                </a:solidFill>
              </a:defRPr>
            </a:lvl1pPr>
          </a:lstStyle>
          <a:p>
            <a:pPr lvl="0"/>
            <a:r>
              <a:rPr lang="en-US"/>
              <a:t>Heading</a:t>
            </a:r>
          </a:p>
        </p:txBody>
      </p:sp>
      <p:sp>
        <p:nvSpPr>
          <p:cNvPr id="33" name="Text Placeholder 7">
            <a:extLst>
              <a:ext uri="{FF2B5EF4-FFF2-40B4-BE49-F238E27FC236}">
                <a16:creationId xmlns:a16="http://schemas.microsoft.com/office/drawing/2014/main" id="{B863FB10-96B0-D143-9781-A94F5E84DA79}"/>
              </a:ext>
            </a:extLst>
          </p:cNvPr>
          <p:cNvSpPr>
            <a:spLocks noGrp="1"/>
          </p:cNvSpPr>
          <p:nvPr>
            <p:ph type="body" sz="quarter" idx="18" hasCustomPrompt="1"/>
          </p:nvPr>
        </p:nvSpPr>
        <p:spPr>
          <a:xfrm>
            <a:off x="1227499" y="3263487"/>
            <a:ext cx="2523612" cy="2609142"/>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39" name="Text Placeholder 7">
            <a:extLst>
              <a:ext uri="{FF2B5EF4-FFF2-40B4-BE49-F238E27FC236}">
                <a16:creationId xmlns:a16="http://schemas.microsoft.com/office/drawing/2014/main" id="{80EBC9B2-C57F-4C49-A96D-9973DED9FD19}"/>
              </a:ext>
            </a:extLst>
          </p:cNvPr>
          <p:cNvSpPr>
            <a:spLocks noGrp="1"/>
          </p:cNvSpPr>
          <p:nvPr>
            <p:ph type="body" sz="quarter" idx="23" hasCustomPrompt="1"/>
          </p:nvPr>
        </p:nvSpPr>
        <p:spPr>
          <a:xfrm>
            <a:off x="2554377" y="6011843"/>
            <a:ext cx="1366133"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sp>
        <p:nvSpPr>
          <p:cNvPr id="40" name="Text Placeholder 7">
            <a:extLst>
              <a:ext uri="{FF2B5EF4-FFF2-40B4-BE49-F238E27FC236}">
                <a16:creationId xmlns:a16="http://schemas.microsoft.com/office/drawing/2014/main" id="{E298AE70-B45B-7D44-9BEC-BDB9A8DC903B}"/>
              </a:ext>
            </a:extLst>
          </p:cNvPr>
          <p:cNvSpPr>
            <a:spLocks noGrp="1"/>
          </p:cNvSpPr>
          <p:nvPr>
            <p:ph type="body" sz="quarter" idx="13" hasCustomPrompt="1"/>
          </p:nvPr>
        </p:nvSpPr>
        <p:spPr>
          <a:xfrm>
            <a:off x="0" y="719666"/>
            <a:ext cx="5372102"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Packages.</a:t>
            </a:r>
          </a:p>
        </p:txBody>
      </p:sp>
      <p:pic>
        <p:nvPicPr>
          <p:cNvPr id="75" name="Picture 74" descr="A close up of a wheel&#10;&#10;Description automatically generated">
            <a:extLst>
              <a:ext uri="{FF2B5EF4-FFF2-40B4-BE49-F238E27FC236}">
                <a16:creationId xmlns:a16="http://schemas.microsoft.com/office/drawing/2014/main" id="{DE694D69-1E0D-B645-BFD3-65E3ACADBD1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7802">
            <a:off x="2035901" y="1689144"/>
            <a:ext cx="1044006" cy="1029358"/>
          </a:xfrm>
          <a:prstGeom prst="rect">
            <a:avLst/>
          </a:prstGeom>
        </p:spPr>
      </p:pic>
      <p:sp>
        <p:nvSpPr>
          <p:cNvPr id="77" name="Rectangle 76">
            <a:extLst>
              <a:ext uri="{FF2B5EF4-FFF2-40B4-BE49-F238E27FC236}">
                <a16:creationId xmlns:a16="http://schemas.microsoft.com/office/drawing/2014/main" id="{D5CE16D5-2D25-9A4A-8541-95D37176E346}"/>
              </a:ext>
            </a:extLst>
          </p:cNvPr>
          <p:cNvSpPr/>
          <p:nvPr userDrawn="1"/>
        </p:nvSpPr>
        <p:spPr>
          <a:xfrm>
            <a:off x="4554488" y="2548019"/>
            <a:ext cx="2882685" cy="58494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entury Gothic" panose="020B0502020202020204" pitchFamily="34" charset="0"/>
            </a:endParaRPr>
          </a:p>
        </p:txBody>
      </p:sp>
      <p:sp>
        <p:nvSpPr>
          <p:cNvPr id="78" name="Rectangle 77">
            <a:extLst>
              <a:ext uri="{FF2B5EF4-FFF2-40B4-BE49-F238E27FC236}">
                <a16:creationId xmlns:a16="http://schemas.microsoft.com/office/drawing/2014/main" id="{A9B25565-3CE6-2F4D-9FD9-62DFD9510192}"/>
              </a:ext>
            </a:extLst>
          </p:cNvPr>
          <p:cNvSpPr/>
          <p:nvPr userDrawn="1"/>
        </p:nvSpPr>
        <p:spPr>
          <a:xfrm>
            <a:off x="6075545" y="6008927"/>
            <a:ext cx="1366133" cy="3193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Text Placeholder 12">
            <a:extLst>
              <a:ext uri="{FF2B5EF4-FFF2-40B4-BE49-F238E27FC236}">
                <a16:creationId xmlns:a16="http://schemas.microsoft.com/office/drawing/2014/main" id="{C4BF5E86-ED6A-F542-B4D2-13CB857DAFC7}"/>
              </a:ext>
            </a:extLst>
          </p:cNvPr>
          <p:cNvSpPr txBox="1">
            <a:spLocks/>
          </p:cNvSpPr>
          <p:nvPr userDrawn="1"/>
        </p:nvSpPr>
        <p:spPr>
          <a:xfrm>
            <a:off x="4554488" y="3132964"/>
            <a:ext cx="2882685" cy="3195297"/>
          </a:xfrm>
          <a:prstGeom prst="rect">
            <a:avLst/>
          </a:prstGeom>
          <a:ln>
            <a:solidFill>
              <a:schemeClr val="tx2"/>
            </a:solidFill>
          </a:ln>
        </p:spPr>
        <p:txBody>
          <a:bodyPr lIns="180000" tIns="18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a:p>
            <a:endParaRPr lang="en-AU"/>
          </a:p>
        </p:txBody>
      </p:sp>
      <p:sp>
        <p:nvSpPr>
          <p:cNvPr id="80" name="Text Placeholder 7">
            <a:extLst>
              <a:ext uri="{FF2B5EF4-FFF2-40B4-BE49-F238E27FC236}">
                <a16:creationId xmlns:a16="http://schemas.microsoft.com/office/drawing/2014/main" id="{49CB82C0-175A-7F4E-A961-8720F91422C0}"/>
              </a:ext>
            </a:extLst>
          </p:cNvPr>
          <p:cNvSpPr>
            <a:spLocks noGrp="1"/>
          </p:cNvSpPr>
          <p:nvPr>
            <p:ph type="body" sz="quarter" idx="24" hasCustomPrompt="1"/>
          </p:nvPr>
        </p:nvSpPr>
        <p:spPr>
          <a:xfrm>
            <a:off x="4677617" y="2584109"/>
            <a:ext cx="2636426" cy="512762"/>
          </a:xfrm>
          <a:prstGeom prst="rect">
            <a:avLst/>
          </a:prstGeom>
        </p:spPr>
        <p:txBody>
          <a:bodyPr anchor="ctr">
            <a:normAutofit/>
          </a:bodyPr>
          <a:lstStyle>
            <a:lvl1pPr marL="0" indent="0" algn="ctr">
              <a:buNone/>
              <a:defRPr sz="1800" b="1" baseline="0">
                <a:solidFill>
                  <a:schemeClr val="bg1"/>
                </a:solidFill>
              </a:defRPr>
            </a:lvl1pPr>
          </a:lstStyle>
          <a:p>
            <a:pPr lvl="0"/>
            <a:r>
              <a:rPr lang="en-US"/>
              <a:t>Heading</a:t>
            </a:r>
          </a:p>
        </p:txBody>
      </p:sp>
      <p:sp>
        <p:nvSpPr>
          <p:cNvPr id="81" name="Text Placeholder 7">
            <a:extLst>
              <a:ext uri="{FF2B5EF4-FFF2-40B4-BE49-F238E27FC236}">
                <a16:creationId xmlns:a16="http://schemas.microsoft.com/office/drawing/2014/main" id="{671DB143-778C-F240-ADF0-5C7EF08DC6D1}"/>
              </a:ext>
            </a:extLst>
          </p:cNvPr>
          <p:cNvSpPr>
            <a:spLocks noGrp="1"/>
          </p:cNvSpPr>
          <p:nvPr>
            <p:ph type="body" sz="quarter" idx="25" hasCustomPrompt="1"/>
          </p:nvPr>
        </p:nvSpPr>
        <p:spPr>
          <a:xfrm>
            <a:off x="4734024" y="3263487"/>
            <a:ext cx="2523612" cy="2609142"/>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82" name="Text Placeholder 7">
            <a:extLst>
              <a:ext uri="{FF2B5EF4-FFF2-40B4-BE49-F238E27FC236}">
                <a16:creationId xmlns:a16="http://schemas.microsoft.com/office/drawing/2014/main" id="{17B4D522-1CB5-EE4A-A68C-8A98AFB4FFF5}"/>
              </a:ext>
            </a:extLst>
          </p:cNvPr>
          <p:cNvSpPr>
            <a:spLocks noGrp="1"/>
          </p:cNvSpPr>
          <p:nvPr>
            <p:ph type="body" sz="quarter" idx="26" hasCustomPrompt="1"/>
          </p:nvPr>
        </p:nvSpPr>
        <p:spPr>
          <a:xfrm>
            <a:off x="6060902" y="6011843"/>
            <a:ext cx="1366133"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sp>
        <p:nvSpPr>
          <p:cNvPr id="83" name="Rectangle 82">
            <a:extLst>
              <a:ext uri="{FF2B5EF4-FFF2-40B4-BE49-F238E27FC236}">
                <a16:creationId xmlns:a16="http://schemas.microsoft.com/office/drawing/2014/main" id="{ADD4ED94-88BA-2048-B250-594F8C868C2D}"/>
              </a:ext>
            </a:extLst>
          </p:cNvPr>
          <p:cNvSpPr/>
          <p:nvPr userDrawn="1"/>
        </p:nvSpPr>
        <p:spPr>
          <a:xfrm>
            <a:off x="8052351" y="2548019"/>
            <a:ext cx="2882685" cy="58494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entury Gothic" panose="020B0502020202020204" pitchFamily="34" charset="0"/>
            </a:endParaRPr>
          </a:p>
        </p:txBody>
      </p:sp>
      <p:sp>
        <p:nvSpPr>
          <p:cNvPr id="84" name="Rectangle 83">
            <a:extLst>
              <a:ext uri="{FF2B5EF4-FFF2-40B4-BE49-F238E27FC236}">
                <a16:creationId xmlns:a16="http://schemas.microsoft.com/office/drawing/2014/main" id="{E25ACEAA-70E5-3843-9DAF-1C5DC217C9B0}"/>
              </a:ext>
            </a:extLst>
          </p:cNvPr>
          <p:cNvSpPr/>
          <p:nvPr userDrawn="1"/>
        </p:nvSpPr>
        <p:spPr>
          <a:xfrm>
            <a:off x="9573408" y="6008927"/>
            <a:ext cx="1366133" cy="3193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5" name="Text Placeholder 12">
            <a:extLst>
              <a:ext uri="{FF2B5EF4-FFF2-40B4-BE49-F238E27FC236}">
                <a16:creationId xmlns:a16="http://schemas.microsoft.com/office/drawing/2014/main" id="{5073A7D7-5D2A-2643-BF67-06975EDEC60D}"/>
              </a:ext>
            </a:extLst>
          </p:cNvPr>
          <p:cNvSpPr txBox="1">
            <a:spLocks/>
          </p:cNvSpPr>
          <p:nvPr userDrawn="1"/>
        </p:nvSpPr>
        <p:spPr>
          <a:xfrm>
            <a:off x="8052351" y="3132964"/>
            <a:ext cx="2882685" cy="3195297"/>
          </a:xfrm>
          <a:prstGeom prst="rect">
            <a:avLst/>
          </a:prstGeom>
          <a:ln>
            <a:solidFill>
              <a:schemeClr val="tx2"/>
            </a:solidFill>
          </a:ln>
        </p:spPr>
        <p:txBody>
          <a:bodyPr lIns="180000" tIns="18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a:p>
            <a:endParaRPr lang="en-AU"/>
          </a:p>
        </p:txBody>
      </p:sp>
      <p:sp>
        <p:nvSpPr>
          <p:cNvPr id="86" name="Text Placeholder 7">
            <a:extLst>
              <a:ext uri="{FF2B5EF4-FFF2-40B4-BE49-F238E27FC236}">
                <a16:creationId xmlns:a16="http://schemas.microsoft.com/office/drawing/2014/main" id="{94F28AAB-4AD2-D947-99BA-BAFE7EE8F703}"/>
              </a:ext>
            </a:extLst>
          </p:cNvPr>
          <p:cNvSpPr>
            <a:spLocks noGrp="1"/>
          </p:cNvSpPr>
          <p:nvPr>
            <p:ph type="body" sz="quarter" idx="27" hasCustomPrompt="1"/>
          </p:nvPr>
        </p:nvSpPr>
        <p:spPr>
          <a:xfrm>
            <a:off x="8175480" y="2584109"/>
            <a:ext cx="2636426" cy="512762"/>
          </a:xfrm>
          <a:prstGeom prst="rect">
            <a:avLst/>
          </a:prstGeom>
        </p:spPr>
        <p:txBody>
          <a:bodyPr anchor="ctr">
            <a:normAutofit/>
          </a:bodyPr>
          <a:lstStyle>
            <a:lvl1pPr marL="0" indent="0" algn="ctr">
              <a:buNone/>
              <a:defRPr sz="2000" baseline="0">
                <a:solidFill>
                  <a:schemeClr val="bg1"/>
                </a:solidFill>
              </a:defRPr>
            </a:lvl1pPr>
          </a:lstStyle>
          <a:p>
            <a:pPr lvl="0"/>
            <a:r>
              <a:rPr lang="en-US"/>
              <a:t>Heading</a:t>
            </a:r>
          </a:p>
        </p:txBody>
      </p:sp>
      <p:sp>
        <p:nvSpPr>
          <p:cNvPr id="87" name="Text Placeholder 7">
            <a:extLst>
              <a:ext uri="{FF2B5EF4-FFF2-40B4-BE49-F238E27FC236}">
                <a16:creationId xmlns:a16="http://schemas.microsoft.com/office/drawing/2014/main" id="{F63F6BAC-9CEE-CD42-946A-BB0D2AD523BD}"/>
              </a:ext>
            </a:extLst>
          </p:cNvPr>
          <p:cNvSpPr>
            <a:spLocks noGrp="1"/>
          </p:cNvSpPr>
          <p:nvPr>
            <p:ph type="body" sz="quarter" idx="28" hasCustomPrompt="1"/>
          </p:nvPr>
        </p:nvSpPr>
        <p:spPr>
          <a:xfrm>
            <a:off x="8231887" y="3263487"/>
            <a:ext cx="2523612" cy="2609142"/>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88" name="Text Placeholder 7">
            <a:extLst>
              <a:ext uri="{FF2B5EF4-FFF2-40B4-BE49-F238E27FC236}">
                <a16:creationId xmlns:a16="http://schemas.microsoft.com/office/drawing/2014/main" id="{AE73153B-48F4-D54A-A308-5D41601D0B22}"/>
              </a:ext>
            </a:extLst>
          </p:cNvPr>
          <p:cNvSpPr>
            <a:spLocks noGrp="1"/>
          </p:cNvSpPr>
          <p:nvPr>
            <p:ph type="body" sz="quarter" idx="29" hasCustomPrompt="1"/>
          </p:nvPr>
        </p:nvSpPr>
        <p:spPr>
          <a:xfrm>
            <a:off x="9558765" y="6011843"/>
            <a:ext cx="1366133"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pic>
        <p:nvPicPr>
          <p:cNvPr id="74" name="Picture 73" descr="A close up of a wheel&#10;&#10;Description automatically generated">
            <a:extLst>
              <a:ext uri="{FF2B5EF4-FFF2-40B4-BE49-F238E27FC236}">
                <a16:creationId xmlns:a16="http://schemas.microsoft.com/office/drawing/2014/main" id="{6CF83F8A-6551-0E48-B9D7-7FC735F613A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0787802">
            <a:off x="8971690" y="1682873"/>
            <a:ext cx="1044006" cy="1029358"/>
          </a:xfrm>
          <a:prstGeom prst="rect">
            <a:avLst/>
          </a:prstGeom>
        </p:spPr>
      </p:pic>
      <p:pic>
        <p:nvPicPr>
          <p:cNvPr id="76" name="Picture 75" descr="A close up of a wheel&#10;&#10;Description automatically generated">
            <a:extLst>
              <a:ext uri="{FF2B5EF4-FFF2-40B4-BE49-F238E27FC236}">
                <a16:creationId xmlns:a16="http://schemas.microsoft.com/office/drawing/2014/main" id="{CE68E24A-EED7-FD4A-A51F-A61D0D4ED7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20787802">
            <a:off x="5534403" y="1653054"/>
            <a:ext cx="1044006" cy="1029358"/>
          </a:xfrm>
          <a:prstGeom prst="rect">
            <a:avLst/>
          </a:prstGeom>
        </p:spPr>
      </p:pic>
    </p:spTree>
    <p:extLst>
      <p:ext uri="{BB962C8B-B14F-4D97-AF65-F5344CB8AC3E}">
        <p14:creationId xmlns:p14="http://schemas.microsoft.com/office/powerpoint/2010/main" val="1154243033"/>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Tier Package">
    <p:spTree>
      <p:nvGrpSpPr>
        <p:cNvPr id="1" name=""/>
        <p:cNvGrpSpPr/>
        <p:nvPr/>
      </p:nvGrpSpPr>
      <p:grpSpPr>
        <a:xfrm>
          <a:off x="0" y="0"/>
          <a:ext cx="0" cy="0"/>
          <a:chOff x="0" y="0"/>
          <a:chExt cx="0" cy="0"/>
        </a:xfrm>
      </p:grpSpPr>
      <p:pic>
        <p:nvPicPr>
          <p:cNvPr id="53" name="Picture 52" descr="Background pattern&#10;&#10;Description automatically generated">
            <a:extLst>
              <a:ext uri="{FF2B5EF4-FFF2-40B4-BE49-F238E27FC236}">
                <a16:creationId xmlns:a16="http://schemas.microsoft.com/office/drawing/2014/main" id="{2F992130-427D-7644-A3C0-ACE71EF606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8B159856-41B1-D945-B72E-2F27AE351248}"/>
              </a:ext>
            </a:extLst>
          </p:cNvPr>
          <p:cNvSpPr/>
          <p:nvPr userDrawn="1"/>
        </p:nvSpPr>
        <p:spPr>
          <a:xfrm>
            <a:off x="439576" y="2519592"/>
            <a:ext cx="2471119" cy="58494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entury Gothic" panose="020B0502020202020204" pitchFamily="34" charset="0"/>
            </a:endParaRPr>
          </a:p>
        </p:txBody>
      </p:sp>
      <p:sp>
        <p:nvSpPr>
          <p:cNvPr id="22" name="Rectangle 21">
            <a:extLst>
              <a:ext uri="{FF2B5EF4-FFF2-40B4-BE49-F238E27FC236}">
                <a16:creationId xmlns:a16="http://schemas.microsoft.com/office/drawing/2014/main" id="{65E63342-4F59-8A44-A02E-2EE373A80CAB}"/>
              </a:ext>
            </a:extLst>
          </p:cNvPr>
          <p:cNvSpPr/>
          <p:nvPr userDrawn="1"/>
        </p:nvSpPr>
        <p:spPr>
          <a:xfrm>
            <a:off x="1746982" y="5980500"/>
            <a:ext cx="1171088" cy="3193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 Placeholder 12">
            <a:extLst>
              <a:ext uri="{FF2B5EF4-FFF2-40B4-BE49-F238E27FC236}">
                <a16:creationId xmlns:a16="http://schemas.microsoft.com/office/drawing/2014/main" id="{7CC72B95-5FF6-8242-9793-4497885AAE93}"/>
              </a:ext>
            </a:extLst>
          </p:cNvPr>
          <p:cNvSpPr txBox="1">
            <a:spLocks/>
          </p:cNvSpPr>
          <p:nvPr userDrawn="1"/>
        </p:nvSpPr>
        <p:spPr>
          <a:xfrm>
            <a:off x="439576" y="3104537"/>
            <a:ext cx="2471119" cy="3195297"/>
          </a:xfrm>
          <a:prstGeom prst="rect">
            <a:avLst/>
          </a:prstGeom>
          <a:ln>
            <a:solidFill>
              <a:schemeClr val="tx2"/>
            </a:solidFill>
          </a:ln>
        </p:spPr>
        <p:txBody>
          <a:bodyPr lIns="180000" tIns="18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a:p>
            <a:endParaRPr lang="en-AU"/>
          </a:p>
        </p:txBody>
      </p:sp>
      <p:sp>
        <p:nvSpPr>
          <p:cNvPr id="28" name="Text Placeholder 7">
            <a:extLst>
              <a:ext uri="{FF2B5EF4-FFF2-40B4-BE49-F238E27FC236}">
                <a16:creationId xmlns:a16="http://schemas.microsoft.com/office/drawing/2014/main" id="{D788CD42-6B2F-004D-81F8-B1C02823E82B}"/>
              </a:ext>
            </a:extLst>
          </p:cNvPr>
          <p:cNvSpPr>
            <a:spLocks noGrp="1"/>
          </p:cNvSpPr>
          <p:nvPr>
            <p:ph type="body" sz="quarter" idx="14" hasCustomPrompt="1"/>
          </p:nvPr>
        </p:nvSpPr>
        <p:spPr>
          <a:xfrm>
            <a:off x="562705" y="2555682"/>
            <a:ext cx="2260019" cy="512762"/>
          </a:xfrm>
          <a:prstGeom prst="rect">
            <a:avLst/>
          </a:prstGeom>
        </p:spPr>
        <p:txBody>
          <a:bodyPr anchor="ctr">
            <a:normAutofit/>
          </a:bodyPr>
          <a:lstStyle>
            <a:lvl1pPr marL="0" indent="0" algn="ctr">
              <a:buNone/>
              <a:defRPr sz="1800" b="1" baseline="0">
                <a:solidFill>
                  <a:schemeClr val="bg1"/>
                </a:solidFill>
              </a:defRPr>
            </a:lvl1pPr>
          </a:lstStyle>
          <a:p>
            <a:pPr lvl="0"/>
            <a:r>
              <a:rPr lang="en-US"/>
              <a:t>Heading</a:t>
            </a:r>
          </a:p>
        </p:txBody>
      </p:sp>
      <p:sp>
        <p:nvSpPr>
          <p:cNvPr id="33" name="Text Placeholder 7">
            <a:extLst>
              <a:ext uri="{FF2B5EF4-FFF2-40B4-BE49-F238E27FC236}">
                <a16:creationId xmlns:a16="http://schemas.microsoft.com/office/drawing/2014/main" id="{B863FB10-96B0-D143-9781-A94F5E84DA79}"/>
              </a:ext>
            </a:extLst>
          </p:cNvPr>
          <p:cNvSpPr>
            <a:spLocks noGrp="1"/>
          </p:cNvSpPr>
          <p:nvPr>
            <p:ph type="body" sz="quarter" idx="18" hasCustomPrompt="1"/>
          </p:nvPr>
        </p:nvSpPr>
        <p:spPr>
          <a:xfrm>
            <a:off x="619112" y="3235060"/>
            <a:ext cx="2163311" cy="2609142"/>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39" name="Text Placeholder 7">
            <a:extLst>
              <a:ext uri="{FF2B5EF4-FFF2-40B4-BE49-F238E27FC236}">
                <a16:creationId xmlns:a16="http://schemas.microsoft.com/office/drawing/2014/main" id="{80EBC9B2-C57F-4C49-A96D-9973DED9FD19}"/>
              </a:ext>
            </a:extLst>
          </p:cNvPr>
          <p:cNvSpPr>
            <a:spLocks noGrp="1"/>
          </p:cNvSpPr>
          <p:nvPr>
            <p:ph type="body" sz="quarter" idx="23" hasCustomPrompt="1"/>
          </p:nvPr>
        </p:nvSpPr>
        <p:spPr>
          <a:xfrm>
            <a:off x="1739607" y="5974725"/>
            <a:ext cx="1171088"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sp>
        <p:nvSpPr>
          <p:cNvPr id="40" name="Text Placeholder 7">
            <a:extLst>
              <a:ext uri="{FF2B5EF4-FFF2-40B4-BE49-F238E27FC236}">
                <a16:creationId xmlns:a16="http://schemas.microsoft.com/office/drawing/2014/main" id="{E298AE70-B45B-7D44-9BEC-BDB9A8DC903B}"/>
              </a:ext>
            </a:extLst>
          </p:cNvPr>
          <p:cNvSpPr>
            <a:spLocks noGrp="1"/>
          </p:cNvSpPr>
          <p:nvPr>
            <p:ph type="body" sz="quarter" idx="13" hasCustomPrompt="1"/>
          </p:nvPr>
        </p:nvSpPr>
        <p:spPr>
          <a:xfrm>
            <a:off x="0" y="719666"/>
            <a:ext cx="5372102"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Packages.</a:t>
            </a:r>
          </a:p>
        </p:txBody>
      </p:sp>
      <p:sp>
        <p:nvSpPr>
          <p:cNvPr id="29" name="Rectangle 28">
            <a:extLst>
              <a:ext uri="{FF2B5EF4-FFF2-40B4-BE49-F238E27FC236}">
                <a16:creationId xmlns:a16="http://schemas.microsoft.com/office/drawing/2014/main" id="{AB8113A9-70AB-C440-8247-C766F4161EA8}"/>
              </a:ext>
            </a:extLst>
          </p:cNvPr>
          <p:cNvSpPr/>
          <p:nvPr userDrawn="1"/>
        </p:nvSpPr>
        <p:spPr>
          <a:xfrm>
            <a:off x="3388550" y="2519592"/>
            <a:ext cx="2471119" cy="58494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entury Gothic" panose="020B0502020202020204" pitchFamily="34" charset="0"/>
            </a:endParaRPr>
          </a:p>
        </p:txBody>
      </p:sp>
      <p:sp>
        <p:nvSpPr>
          <p:cNvPr id="30" name="Rectangle 29">
            <a:extLst>
              <a:ext uri="{FF2B5EF4-FFF2-40B4-BE49-F238E27FC236}">
                <a16:creationId xmlns:a16="http://schemas.microsoft.com/office/drawing/2014/main" id="{7BAC08ED-8347-F343-8143-3D143FB76A82}"/>
              </a:ext>
            </a:extLst>
          </p:cNvPr>
          <p:cNvSpPr/>
          <p:nvPr userDrawn="1"/>
        </p:nvSpPr>
        <p:spPr>
          <a:xfrm>
            <a:off x="4695956" y="5980500"/>
            <a:ext cx="1171088" cy="3193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 Placeholder 12">
            <a:extLst>
              <a:ext uri="{FF2B5EF4-FFF2-40B4-BE49-F238E27FC236}">
                <a16:creationId xmlns:a16="http://schemas.microsoft.com/office/drawing/2014/main" id="{CE41CEF6-37EC-CF4F-8C32-775226EF4ABB}"/>
              </a:ext>
            </a:extLst>
          </p:cNvPr>
          <p:cNvSpPr txBox="1">
            <a:spLocks/>
          </p:cNvSpPr>
          <p:nvPr userDrawn="1"/>
        </p:nvSpPr>
        <p:spPr>
          <a:xfrm>
            <a:off x="3388550" y="3104537"/>
            <a:ext cx="2471119" cy="3195297"/>
          </a:xfrm>
          <a:prstGeom prst="rect">
            <a:avLst/>
          </a:prstGeom>
          <a:ln>
            <a:solidFill>
              <a:schemeClr val="tx2"/>
            </a:solidFill>
          </a:ln>
        </p:spPr>
        <p:txBody>
          <a:bodyPr lIns="180000" tIns="18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a:p>
            <a:endParaRPr lang="en-AU"/>
          </a:p>
        </p:txBody>
      </p:sp>
      <p:sp>
        <p:nvSpPr>
          <p:cNvPr id="32" name="Text Placeholder 7">
            <a:extLst>
              <a:ext uri="{FF2B5EF4-FFF2-40B4-BE49-F238E27FC236}">
                <a16:creationId xmlns:a16="http://schemas.microsoft.com/office/drawing/2014/main" id="{A6E7CA4F-AE18-B742-83C0-9C0205F03694}"/>
              </a:ext>
            </a:extLst>
          </p:cNvPr>
          <p:cNvSpPr>
            <a:spLocks noGrp="1"/>
          </p:cNvSpPr>
          <p:nvPr>
            <p:ph type="body" sz="quarter" idx="24" hasCustomPrompt="1"/>
          </p:nvPr>
        </p:nvSpPr>
        <p:spPr>
          <a:xfrm>
            <a:off x="3511679" y="2555682"/>
            <a:ext cx="2260019" cy="512762"/>
          </a:xfrm>
          <a:prstGeom prst="rect">
            <a:avLst/>
          </a:prstGeom>
        </p:spPr>
        <p:txBody>
          <a:bodyPr anchor="ctr">
            <a:normAutofit/>
          </a:bodyPr>
          <a:lstStyle>
            <a:lvl1pPr marL="0" indent="0" algn="ctr">
              <a:buNone/>
              <a:defRPr sz="1800" b="1" baseline="0">
                <a:solidFill>
                  <a:schemeClr val="bg1"/>
                </a:solidFill>
              </a:defRPr>
            </a:lvl1pPr>
          </a:lstStyle>
          <a:p>
            <a:pPr lvl="0"/>
            <a:r>
              <a:rPr lang="en-US"/>
              <a:t>Heading</a:t>
            </a:r>
          </a:p>
        </p:txBody>
      </p:sp>
      <p:sp>
        <p:nvSpPr>
          <p:cNvPr id="34" name="Text Placeholder 7">
            <a:extLst>
              <a:ext uri="{FF2B5EF4-FFF2-40B4-BE49-F238E27FC236}">
                <a16:creationId xmlns:a16="http://schemas.microsoft.com/office/drawing/2014/main" id="{69448D2A-585F-8246-BA2E-9920075DBCBD}"/>
              </a:ext>
            </a:extLst>
          </p:cNvPr>
          <p:cNvSpPr>
            <a:spLocks noGrp="1"/>
          </p:cNvSpPr>
          <p:nvPr>
            <p:ph type="body" sz="quarter" idx="25" hasCustomPrompt="1"/>
          </p:nvPr>
        </p:nvSpPr>
        <p:spPr>
          <a:xfrm>
            <a:off x="3568086" y="3235060"/>
            <a:ext cx="2163311" cy="2609142"/>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35" name="Text Placeholder 7">
            <a:extLst>
              <a:ext uri="{FF2B5EF4-FFF2-40B4-BE49-F238E27FC236}">
                <a16:creationId xmlns:a16="http://schemas.microsoft.com/office/drawing/2014/main" id="{F277F72A-54D2-5F4F-B6CE-411D212CE814}"/>
              </a:ext>
            </a:extLst>
          </p:cNvPr>
          <p:cNvSpPr>
            <a:spLocks noGrp="1"/>
          </p:cNvSpPr>
          <p:nvPr>
            <p:ph type="body" sz="quarter" idx="26" hasCustomPrompt="1"/>
          </p:nvPr>
        </p:nvSpPr>
        <p:spPr>
          <a:xfrm>
            <a:off x="4688581" y="5974725"/>
            <a:ext cx="1171088"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sp>
        <p:nvSpPr>
          <p:cNvPr id="36" name="Rectangle 35">
            <a:extLst>
              <a:ext uri="{FF2B5EF4-FFF2-40B4-BE49-F238E27FC236}">
                <a16:creationId xmlns:a16="http://schemas.microsoft.com/office/drawing/2014/main" id="{A4235CCF-49E9-2245-8190-12308216AD83}"/>
              </a:ext>
            </a:extLst>
          </p:cNvPr>
          <p:cNvSpPr/>
          <p:nvPr userDrawn="1"/>
        </p:nvSpPr>
        <p:spPr>
          <a:xfrm>
            <a:off x="6330149" y="2519592"/>
            <a:ext cx="2471119" cy="58494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entury Gothic" panose="020B0502020202020204" pitchFamily="34" charset="0"/>
            </a:endParaRPr>
          </a:p>
        </p:txBody>
      </p:sp>
      <p:sp>
        <p:nvSpPr>
          <p:cNvPr id="37" name="Rectangle 36">
            <a:extLst>
              <a:ext uri="{FF2B5EF4-FFF2-40B4-BE49-F238E27FC236}">
                <a16:creationId xmlns:a16="http://schemas.microsoft.com/office/drawing/2014/main" id="{CDC16AFA-6B46-8E43-98ED-1A61E78146A2}"/>
              </a:ext>
            </a:extLst>
          </p:cNvPr>
          <p:cNvSpPr/>
          <p:nvPr userDrawn="1"/>
        </p:nvSpPr>
        <p:spPr>
          <a:xfrm>
            <a:off x="7637555" y="5980500"/>
            <a:ext cx="1171088" cy="3193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Text Placeholder 12">
            <a:extLst>
              <a:ext uri="{FF2B5EF4-FFF2-40B4-BE49-F238E27FC236}">
                <a16:creationId xmlns:a16="http://schemas.microsoft.com/office/drawing/2014/main" id="{76322550-BECB-314D-A8EE-5249180A86F3}"/>
              </a:ext>
            </a:extLst>
          </p:cNvPr>
          <p:cNvSpPr txBox="1">
            <a:spLocks/>
          </p:cNvSpPr>
          <p:nvPr userDrawn="1"/>
        </p:nvSpPr>
        <p:spPr>
          <a:xfrm>
            <a:off x="6330149" y="3104537"/>
            <a:ext cx="2471119" cy="3195297"/>
          </a:xfrm>
          <a:prstGeom prst="rect">
            <a:avLst/>
          </a:prstGeom>
          <a:ln>
            <a:solidFill>
              <a:schemeClr val="tx2"/>
            </a:solidFill>
          </a:ln>
        </p:spPr>
        <p:txBody>
          <a:bodyPr lIns="180000" tIns="18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a:p>
            <a:endParaRPr lang="en-AU"/>
          </a:p>
        </p:txBody>
      </p:sp>
      <p:sp>
        <p:nvSpPr>
          <p:cNvPr id="41" name="Text Placeholder 7">
            <a:extLst>
              <a:ext uri="{FF2B5EF4-FFF2-40B4-BE49-F238E27FC236}">
                <a16:creationId xmlns:a16="http://schemas.microsoft.com/office/drawing/2014/main" id="{6B306F3B-0F28-EC4A-A72E-20681590484E}"/>
              </a:ext>
            </a:extLst>
          </p:cNvPr>
          <p:cNvSpPr>
            <a:spLocks noGrp="1"/>
          </p:cNvSpPr>
          <p:nvPr>
            <p:ph type="body" sz="quarter" idx="27" hasCustomPrompt="1"/>
          </p:nvPr>
        </p:nvSpPr>
        <p:spPr>
          <a:xfrm>
            <a:off x="6453278" y="2555682"/>
            <a:ext cx="2260019" cy="512762"/>
          </a:xfrm>
          <a:prstGeom prst="rect">
            <a:avLst/>
          </a:prstGeom>
        </p:spPr>
        <p:txBody>
          <a:bodyPr anchor="ctr">
            <a:normAutofit/>
          </a:bodyPr>
          <a:lstStyle>
            <a:lvl1pPr marL="0" indent="0" algn="ctr">
              <a:buNone/>
              <a:defRPr sz="1800" b="1" baseline="0">
                <a:solidFill>
                  <a:schemeClr val="bg1"/>
                </a:solidFill>
              </a:defRPr>
            </a:lvl1pPr>
          </a:lstStyle>
          <a:p>
            <a:pPr lvl="0"/>
            <a:r>
              <a:rPr lang="en-US"/>
              <a:t>Heading</a:t>
            </a:r>
          </a:p>
        </p:txBody>
      </p:sp>
      <p:sp>
        <p:nvSpPr>
          <p:cNvPr id="42" name="Text Placeholder 7">
            <a:extLst>
              <a:ext uri="{FF2B5EF4-FFF2-40B4-BE49-F238E27FC236}">
                <a16:creationId xmlns:a16="http://schemas.microsoft.com/office/drawing/2014/main" id="{779D6091-6E9B-5945-AD10-E31D7D76EE64}"/>
              </a:ext>
            </a:extLst>
          </p:cNvPr>
          <p:cNvSpPr>
            <a:spLocks noGrp="1"/>
          </p:cNvSpPr>
          <p:nvPr>
            <p:ph type="body" sz="quarter" idx="28" hasCustomPrompt="1"/>
          </p:nvPr>
        </p:nvSpPr>
        <p:spPr>
          <a:xfrm>
            <a:off x="6509685" y="3235060"/>
            <a:ext cx="2163311" cy="2609142"/>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43" name="Text Placeholder 7">
            <a:extLst>
              <a:ext uri="{FF2B5EF4-FFF2-40B4-BE49-F238E27FC236}">
                <a16:creationId xmlns:a16="http://schemas.microsoft.com/office/drawing/2014/main" id="{64DA5527-7BF4-EA42-8D00-C72A38E3F052}"/>
              </a:ext>
            </a:extLst>
          </p:cNvPr>
          <p:cNvSpPr>
            <a:spLocks noGrp="1"/>
          </p:cNvSpPr>
          <p:nvPr>
            <p:ph type="body" sz="quarter" idx="29" hasCustomPrompt="1"/>
          </p:nvPr>
        </p:nvSpPr>
        <p:spPr>
          <a:xfrm>
            <a:off x="7630180" y="5974725"/>
            <a:ext cx="1171088"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sp>
        <p:nvSpPr>
          <p:cNvPr id="44" name="Rectangle 43">
            <a:extLst>
              <a:ext uri="{FF2B5EF4-FFF2-40B4-BE49-F238E27FC236}">
                <a16:creationId xmlns:a16="http://schemas.microsoft.com/office/drawing/2014/main" id="{E8B7A5CC-4489-AC40-872C-21D53D32A078}"/>
              </a:ext>
            </a:extLst>
          </p:cNvPr>
          <p:cNvSpPr/>
          <p:nvPr userDrawn="1"/>
        </p:nvSpPr>
        <p:spPr>
          <a:xfrm>
            <a:off x="9271748" y="2519592"/>
            <a:ext cx="2471119" cy="58494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entury Gothic" panose="020B0502020202020204" pitchFamily="34" charset="0"/>
            </a:endParaRPr>
          </a:p>
        </p:txBody>
      </p:sp>
      <p:sp>
        <p:nvSpPr>
          <p:cNvPr id="45" name="Rectangle 44">
            <a:extLst>
              <a:ext uri="{FF2B5EF4-FFF2-40B4-BE49-F238E27FC236}">
                <a16:creationId xmlns:a16="http://schemas.microsoft.com/office/drawing/2014/main" id="{4F6B7D49-5C24-3442-8086-737ECC7AFD19}"/>
              </a:ext>
            </a:extLst>
          </p:cNvPr>
          <p:cNvSpPr/>
          <p:nvPr userDrawn="1"/>
        </p:nvSpPr>
        <p:spPr>
          <a:xfrm>
            <a:off x="10579154" y="5980500"/>
            <a:ext cx="1171088" cy="3193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Text Placeholder 12">
            <a:extLst>
              <a:ext uri="{FF2B5EF4-FFF2-40B4-BE49-F238E27FC236}">
                <a16:creationId xmlns:a16="http://schemas.microsoft.com/office/drawing/2014/main" id="{A636A3EE-BD8B-6842-A94D-E76F7DEC3A38}"/>
              </a:ext>
            </a:extLst>
          </p:cNvPr>
          <p:cNvSpPr txBox="1">
            <a:spLocks/>
          </p:cNvSpPr>
          <p:nvPr userDrawn="1"/>
        </p:nvSpPr>
        <p:spPr>
          <a:xfrm>
            <a:off x="9271748" y="3104537"/>
            <a:ext cx="2471119" cy="3195297"/>
          </a:xfrm>
          <a:prstGeom prst="rect">
            <a:avLst/>
          </a:prstGeom>
          <a:ln>
            <a:solidFill>
              <a:schemeClr val="tx2"/>
            </a:solidFill>
          </a:ln>
        </p:spPr>
        <p:txBody>
          <a:bodyPr lIns="180000" tIns="180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p>
          <a:p>
            <a:endParaRPr lang="en-AU"/>
          </a:p>
        </p:txBody>
      </p:sp>
      <p:sp>
        <p:nvSpPr>
          <p:cNvPr id="47" name="Text Placeholder 7">
            <a:extLst>
              <a:ext uri="{FF2B5EF4-FFF2-40B4-BE49-F238E27FC236}">
                <a16:creationId xmlns:a16="http://schemas.microsoft.com/office/drawing/2014/main" id="{18CF2385-675E-4047-8971-EB40AC92AB47}"/>
              </a:ext>
            </a:extLst>
          </p:cNvPr>
          <p:cNvSpPr>
            <a:spLocks noGrp="1"/>
          </p:cNvSpPr>
          <p:nvPr>
            <p:ph type="body" sz="quarter" idx="30" hasCustomPrompt="1"/>
          </p:nvPr>
        </p:nvSpPr>
        <p:spPr>
          <a:xfrm>
            <a:off x="9394877" y="2555682"/>
            <a:ext cx="2260019" cy="512762"/>
          </a:xfrm>
          <a:prstGeom prst="rect">
            <a:avLst/>
          </a:prstGeom>
        </p:spPr>
        <p:txBody>
          <a:bodyPr anchor="ctr">
            <a:normAutofit/>
          </a:bodyPr>
          <a:lstStyle>
            <a:lvl1pPr marL="0" indent="0" algn="ctr">
              <a:buNone/>
              <a:defRPr sz="1800" b="1" baseline="0">
                <a:solidFill>
                  <a:schemeClr val="bg1"/>
                </a:solidFill>
              </a:defRPr>
            </a:lvl1pPr>
          </a:lstStyle>
          <a:p>
            <a:pPr lvl="0"/>
            <a:r>
              <a:rPr lang="en-US"/>
              <a:t>Heading</a:t>
            </a:r>
          </a:p>
        </p:txBody>
      </p:sp>
      <p:sp>
        <p:nvSpPr>
          <p:cNvPr id="49" name="Text Placeholder 7">
            <a:extLst>
              <a:ext uri="{FF2B5EF4-FFF2-40B4-BE49-F238E27FC236}">
                <a16:creationId xmlns:a16="http://schemas.microsoft.com/office/drawing/2014/main" id="{97242FD6-263F-834C-921D-647B4E19A9BF}"/>
              </a:ext>
            </a:extLst>
          </p:cNvPr>
          <p:cNvSpPr>
            <a:spLocks noGrp="1"/>
          </p:cNvSpPr>
          <p:nvPr>
            <p:ph type="body" sz="quarter" idx="31" hasCustomPrompt="1"/>
          </p:nvPr>
        </p:nvSpPr>
        <p:spPr>
          <a:xfrm>
            <a:off x="9451284" y="3235060"/>
            <a:ext cx="2163311" cy="2609142"/>
          </a:xfrm>
          <a:prstGeom prst="rect">
            <a:avLst/>
          </a:prstGeom>
        </p:spPr>
        <p:txBody>
          <a:bodyPr anchor="t">
            <a:normAutofit/>
          </a:bodyPr>
          <a:lstStyle>
            <a:lvl1pPr marL="0" indent="0" algn="l">
              <a:buNone/>
              <a:defRPr sz="1400" baseline="0">
                <a:solidFill>
                  <a:srgbClr val="4D4D4D"/>
                </a:solidFill>
              </a:defRPr>
            </a:lvl1pPr>
          </a:lstStyle>
          <a:p>
            <a:pPr lvl="0"/>
            <a:r>
              <a:rPr lang="en-US"/>
              <a:t>Text</a:t>
            </a:r>
          </a:p>
        </p:txBody>
      </p:sp>
      <p:sp>
        <p:nvSpPr>
          <p:cNvPr id="51" name="Text Placeholder 7">
            <a:extLst>
              <a:ext uri="{FF2B5EF4-FFF2-40B4-BE49-F238E27FC236}">
                <a16:creationId xmlns:a16="http://schemas.microsoft.com/office/drawing/2014/main" id="{E525EC00-BF1A-E44E-94B9-51031D7153F4}"/>
              </a:ext>
            </a:extLst>
          </p:cNvPr>
          <p:cNvSpPr>
            <a:spLocks noGrp="1"/>
          </p:cNvSpPr>
          <p:nvPr>
            <p:ph type="body" sz="quarter" idx="32" hasCustomPrompt="1"/>
          </p:nvPr>
        </p:nvSpPr>
        <p:spPr>
          <a:xfrm>
            <a:off x="10571779" y="5974725"/>
            <a:ext cx="1171088" cy="294904"/>
          </a:xfrm>
          <a:prstGeom prst="rect">
            <a:avLst/>
          </a:prstGeom>
        </p:spPr>
        <p:txBody>
          <a:bodyPr anchor="ctr">
            <a:normAutofit/>
          </a:bodyPr>
          <a:lstStyle>
            <a:lvl1pPr marL="0" indent="0" algn="ctr">
              <a:buNone/>
              <a:defRPr sz="1400" baseline="0">
                <a:solidFill>
                  <a:schemeClr val="bg1"/>
                </a:solidFill>
              </a:defRPr>
            </a:lvl1pPr>
          </a:lstStyle>
          <a:p>
            <a:pPr lvl="0"/>
            <a:r>
              <a:rPr lang="en-US"/>
              <a:t>$0/month</a:t>
            </a:r>
          </a:p>
        </p:txBody>
      </p:sp>
      <p:pic>
        <p:nvPicPr>
          <p:cNvPr id="48" name="Picture 47" descr="A close up of a wheel&#10;&#10;Description automatically generated">
            <a:extLst>
              <a:ext uri="{FF2B5EF4-FFF2-40B4-BE49-F238E27FC236}">
                <a16:creationId xmlns:a16="http://schemas.microsoft.com/office/drawing/2014/main" id="{B5AC5B4F-FA92-2440-9DA2-184A0C4D26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787802">
            <a:off x="9970159" y="1690541"/>
            <a:ext cx="1044006" cy="1029358"/>
          </a:xfrm>
          <a:prstGeom prst="rect">
            <a:avLst/>
          </a:prstGeom>
        </p:spPr>
      </p:pic>
      <p:pic>
        <p:nvPicPr>
          <p:cNvPr id="50" name="Picture 49" descr="A close up of a wheel&#10;&#10;Description automatically generated">
            <a:extLst>
              <a:ext uri="{FF2B5EF4-FFF2-40B4-BE49-F238E27FC236}">
                <a16:creationId xmlns:a16="http://schemas.microsoft.com/office/drawing/2014/main" id="{029CC472-A89A-B843-ACCD-DEDBB4C32C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0787802">
            <a:off x="7030053" y="1631685"/>
            <a:ext cx="1044006" cy="1029358"/>
          </a:xfrm>
          <a:prstGeom prst="rect">
            <a:avLst/>
          </a:prstGeom>
        </p:spPr>
      </p:pic>
      <p:pic>
        <p:nvPicPr>
          <p:cNvPr id="52" name="Picture 51" descr="A close up of a wheel&#10;&#10;Description automatically generated">
            <a:extLst>
              <a:ext uri="{FF2B5EF4-FFF2-40B4-BE49-F238E27FC236}">
                <a16:creationId xmlns:a16="http://schemas.microsoft.com/office/drawing/2014/main" id="{223D5B58-BB44-7040-9024-025D8962CAC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20787802">
            <a:off x="1141615" y="1659039"/>
            <a:ext cx="1044006" cy="1029358"/>
          </a:xfrm>
          <a:prstGeom prst="rect">
            <a:avLst/>
          </a:prstGeom>
        </p:spPr>
      </p:pic>
      <p:pic>
        <p:nvPicPr>
          <p:cNvPr id="54" name="Picture 53" descr="A close up of a wheel&#10;&#10;Description automatically generated">
            <a:extLst>
              <a:ext uri="{FF2B5EF4-FFF2-40B4-BE49-F238E27FC236}">
                <a16:creationId xmlns:a16="http://schemas.microsoft.com/office/drawing/2014/main" id="{2EFF3D88-79F6-B840-9B3B-3F129CE691B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20787802">
            <a:off x="4089946" y="1659038"/>
            <a:ext cx="1044006" cy="1029358"/>
          </a:xfrm>
          <a:prstGeom prst="rect">
            <a:avLst/>
          </a:prstGeom>
        </p:spPr>
      </p:pic>
    </p:spTree>
    <p:extLst>
      <p:ext uri="{BB962C8B-B14F-4D97-AF65-F5344CB8AC3E}">
        <p14:creationId xmlns:p14="http://schemas.microsoft.com/office/powerpoint/2010/main" val="3766566159"/>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T Roadmap">
    <p:spTree>
      <p:nvGrpSpPr>
        <p:cNvPr id="1" name=""/>
        <p:cNvGrpSpPr/>
        <p:nvPr/>
      </p:nvGrpSpPr>
      <p:grpSpPr>
        <a:xfrm>
          <a:off x="0" y="0"/>
          <a:ext cx="0" cy="0"/>
          <a:chOff x="0" y="0"/>
          <a:chExt cx="0" cy="0"/>
        </a:xfrm>
      </p:grpSpPr>
      <p:pic>
        <p:nvPicPr>
          <p:cNvPr id="41" name="Picture 40" descr="Background pattern&#10;&#10;Description automatically generated">
            <a:extLst>
              <a:ext uri="{FF2B5EF4-FFF2-40B4-BE49-F238E27FC236}">
                <a16:creationId xmlns:a16="http://schemas.microsoft.com/office/drawing/2014/main" id="{8F5182EB-5FCF-554F-BBAD-2C4FB88DC6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6" name="Rectangle 5">
            <a:extLst>
              <a:ext uri="{FF2B5EF4-FFF2-40B4-BE49-F238E27FC236}">
                <a16:creationId xmlns:a16="http://schemas.microsoft.com/office/drawing/2014/main" id="{727F8D86-A4AB-42FC-86D4-1C18C142A735}"/>
              </a:ext>
            </a:extLst>
          </p:cNvPr>
          <p:cNvSpPr/>
          <p:nvPr userDrawn="1"/>
        </p:nvSpPr>
        <p:spPr>
          <a:xfrm rot="16200000">
            <a:off x="2273299" y="-1535411"/>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7">
            <a:extLst>
              <a:ext uri="{FF2B5EF4-FFF2-40B4-BE49-F238E27FC236}">
                <a16:creationId xmlns:a16="http://schemas.microsoft.com/office/drawing/2014/main" id="{269822AA-937E-6342-9B97-FACC937A3D5D}"/>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baseline="0">
                <a:solidFill>
                  <a:schemeClr val="bg1"/>
                </a:solidFill>
              </a:defRPr>
            </a:lvl1pPr>
          </a:lstStyle>
          <a:p>
            <a:pPr marL="0" indent="0">
              <a:buNone/>
            </a:pPr>
            <a:r>
              <a:rPr lang="en-US" sz="2400">
                <a:solidFill>
                  <a:schemeClr val="bg1"/>
                </a:solidFill>
              </a:rPr>
              <a:t>IT Roadmap – CLIENT NAME</a:t>
            </a:r>
          </a:p>
        </p:txBody>
      </p:sp>
    </p:spTree>
    <p:extLst>
      <p:ext uri="{BB962C8B-B14F-4D97-AF65-F5344CB8AC3E}">
        <p14:creationId xmlns:p14="http://schemas.microsoft.com/office/powerpoint/2010/main" val="3086945461"/>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cident Response Process">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744A9BC7-3127-B649-82AB-6CF1942BA2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Incident Response Process.</a:t>
            </a:r>
          </a:p>
        </p:txBody>
      </p:sp>
      <p:pic>
        <p:nvPicPr>
          <p:cNvPr id="8" name="Picture 7">
            <a:extLst>
              <a:ext uri="{FF2B5EF4-FFF2-40B4-BE49-F238E27FC236}">
                <a16:creationId xmlns:a16="http://schemas.microsoft.com/office/drawing/2014/main" id="{83489363-090D-1B4E-80E1-DF686A92AF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45520" y="1925858"/>
            <a:ext cx="5814340" cy="549455"/>
          </a:xfrm>
          <a:prstGeom prst="rect">
            <a:avLst/>
          </a:prstGeom>
        </p:spPr>
      </p:pic>
      <p:pic>
        <p:nvPicPr>
          <p:cNvPr id="11" name="Picture 10" descr="A close up of a piece of paper&#10;&#10;Description automatically generated">
            <a:extLst>
              <a:ext uri="{FF2B5EF4-FFF2-40B4-BE49-F238E27FC236}">
                <a16:creationId xmlns:a16="http://schemas.microsoft.com/office/drawing/2014/main" id="{50884ADB-8194-D04A-8C86-CF38B9C453C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7759" y="2659029"/>
            <a:ext cx="9332101" cy="3886820"/>
          </a:xfrm>
          <a:prstGeom prst="rect">
            <a:avLst/>
          </a:prstGeom>
        </p:spPr>
      </p:pic>
    </p:spTree>
    <p:extLst>
      <p:ext uri="{BB962C8B-B14F-4D97-AF65-F5344CB8AC3E}">
        <p14:creationId xmlns:p14="http://schemas.microsoft.com/office/powerpoint/2010/main" val="130443480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cident Response Process Blank">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B7DB781C-6A20-D848-9B42-B495B6A7A6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Incident Response Process.</a:t>
            </a:r>
          </a:p>
        </p:txBody>
      </p:sp>
      <p:pic>
        <p:nvPicPr>
          <p:cNvPr id="8" name="Picture 7">
            <a:extLst>
              <a:ext uri="{FF2B5EF4-FFF2-40B4-BE49-F238E27FC236}">
                <a16:creationId xmlns:a16="http://schemas.microsoft.com/office/drawing/2014/main" id="{83489363-090D-1B4E-80E1-DF686A92AF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45520" y="1925858"/>
            <a:ext cx="5814340" cy="549455"/>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8E1BB4BB-3ADE-7549-9403-0C751053751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7760" y="2644775"/>
            <a:ext cx="9235440" cy="3848100"/>
          </a:xfrm>
          <a:prstGeom prst="rect">
            <a:avLst/>
          </a:prstGeom>
        </p:spPr>
      </p:pic>
    </p:spTree>
    <p:extLst>
      <p:ext uri="{BB962C8B-B14F-4D97-AF65-F5344CB8AC3E}">
        <p14:creationId xmlns:p14="http://schemas.microsoft.com/office/powerpoint/2010/main" val="734728833"/>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urity Maturity: Green YES, Grey PARTIAL, White NO">
    <p:spTree>
      <p:nvGrpSpPr>
        <p:cNvPr id="1" name=""/>
        <p:cNvGrpSpPr/>
        <p:nvPr/>
      </p:nvGrpSpPr>
      <p:grpSpPr>
        <a:xfrm>
          <a:off x="0" y="0"/>
          <a:ext cx="0" cy="0"/>
          <a:chOff x="0" y="0"/>
          <a:chExt cx="0" cy="0"/>
        </a:xfrm>
      </p:grpSpPr>
      <p:pic>
        <p:nvPicPr>
          <p:cNvPr id="107" name="Picture 106" descr="Background pattern&#10;&#10;Description automatically generated">
            <a:extLst>
              <a:ext uri="{FF2B5EF4-FFF2-40B4-BE49-F238E27FC236}">
                <a16:creationId xmlns:a16="http://schemas.microsoft.com/office/drawing/2014/main" id="{DA02DECF-0FF5-CB42-B81C-8EE5A1D5CE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pic>
        <p:nvPicPr>
          <p:cNvPr id="111" name="Picture 110" descr="Table&#10;&#10;Description automatically generated">
            <a:extLst>
              <a:ext uri="{FF2B5EF4-FFF2-40B4-BE49-F238E27FC236}">
                <a16:creationId xmlns:a16="http://schemas.microsoft.com/office/drawing/2014/main" id="{EA907F7C-E7E4-4A4A-B16E-33A4F1AFF0B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33450"/>
            <a:ext cx="12192000" cy="5974887"/>
          </a:xfrm>
          <a:prstGeom prst="rect">
            <a:avLst/>
          </a:prstGeom>
        </p:spPr>
      </p:pic>
      <p:sp>
        <p:nvSpPr>
          <p:cNvPr id="106" name="TextBox 105">
            <a:extLst>
              <a:ext uri="{FF2B5EF4-FFF2-40B4-BE49-F238E27FC236}">
                <a16:creationId xmlns:a16="http://schemas.microsoft.com/office/drawing/2014/main" id="{0AEBD6A1-9F24-7142-9C12-C79E83CC6793}"/>
              </a:ext>
            </a:extLst>
          </p:cNvPr>
          <p:cNvSpPr txBox="1"/>
          <p:nvPr userDrawn="1"/>
        </p:nvSpPr>
        <p:spPr>
          <a:xfrm>
            <a:off x="393192" y="265643"/>
            <a:ext cx="11430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u="none" strike="noStrike" cap="none" spc="0" normalizeH="0" baseline="0">
                <a:ln>
                  <a:noFill/>
                </a:ln>
                <a:solidFill>
                  <a:schemeClr val="bg1"/>
                </a:solidFill>
                <a:effectLst/>
                <a:uFillTx/>
                <a:latin typeface="Century Gothic" panose="020B0502020202020204" pitchFamily="34" charset="0"/>
                <a:sym typeface="Century Gothic"/>
              </a:rPr>
              <a:t>Cyber Security Maturity.</a:t>
            </a:r>
          </a:p>
        </p:txBody>
      </p:sp>
      <p:sp>
        <p:nvSpPr>
          <p:cNvPr id="7" name="Rectangle 6">
            <a:extLst>
              <a:ext uri="{FF2B5EF4-FFF2-40B4-BE49-F238E27FC236}">
                <a16:creationId xmlns:a16="http://schemas.microsoft.com/office/drawing/2014/main" id="{DFAF7F80-AD92-EE44-BB70-5EBBA3097B4A}"/>
              </a:ext>
            </a:extLst>
          </p:cNvPr>
          <p:cNvSpPr/>
          <p:nvPr userDrawn="1"/>
        </p:nvSpPr>
        <p:spPr>
          <a:xfrm>
            <a:off x="4309730" y="1699829"/>
            <a:ext cx="396949" cy="106326"/>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8" name="Rectangle 7">
            <a:extLst>
              <a:ext uri="{FF2B5EF4-FFF2-40B4-BE49-F238E27FC236}">
                <a16:creationId xmlns:a16="http://schemas.microsoft.com/office/drawing/2014/main" id="{E3C22248-EAB6-8042-A0AB-B3144A5D8E13}"/>
              </a:ext>
            </a:extLst>
          </p:cNvPr>
          <p:cNvSpPr/>
          <p:nvPr userDrawn="1"/>
        </p:nvSpPr>
        <p:spPr>
          <a:xfrm>
            <a:off x="6619297" y="6086927"/>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9" name="Rectangle 8">
            <a:extLst>
              <a:ext uri="{FF2B5EF4-FFF2-40B4-BE49-F238E27FC236}">
                <a16:creationId xmlns:a16="http://schemas.microsoft.com/office/drawing/2014/main" id="{6783443A-4C21-FC4F-A599-27938E234156}"/>
              </a:ext>
            </a:extLst>
          </p:cNvPr>
          <p:cNvSpPr/>
          <p:nvPr userDrawn="1"/>
        </p:nvSpPr>
        <p:spPr>
          <a:xfrm>
            <a:off x="4309730" y="1853904"/>
            <a:ext cx="396949" cy="106326"/>
          </a:xfrm>
          <a:prstGeom prst="rect">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10" name="Rectangle 9">
            <a:extLst>
              <a:ext uri="{FF2B5EF4-FFF2-40B4-BE49-F238E27FC236}">
                <a16:creationId xmlns:a16="http://schemas.microsoft.com/office/drawing/2014/main" id="{72D48158-C787-4545-95CB-7D5C5018343C}"/>
              </a:ext>
            </a:extLst>
          </p:cNvPr>
          <p:cNvSpPr/>
          <p:nvPr userDrawn="1"/>
        </p:nvSpPr>
        <p:spPr>
          <a:xfrm>
            <a:off x="6619297" y="6180322"/>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11" name="Rectangle 10">
            <a:extLst>
              <a:ext uri="{FF2B5EF4-FFF2-40B4-BE49-F238E27FC236}">
                <a16:creationId xmlns:a16="http://schemas.microsoft.com/office/drawing/2014/main" id="{392DCE91-7D49-3E45-9C3C-18F31F0E6F5C}"/>
              </a:ext>
            </a:extLst>
          </p:cNvPr>
          <p:cNvSpPr/>
          <p:nvPr userDrawn="1"/>
        </p:nvSpPr>
        <p:spPr>
          <a:xfrm>
            <a:off x="6619297" y="6270966"/>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12" name="Rectangle 11">
            <a:extLst>
              <a:ext uri="{FF2B5EF4-FFF2-40B4-BE49-F238E27FC236}">
                <a16:creationId xmlns:a16="http://schemas.microsoft.com/office/drawing/2014/main" id="{4E664B60-BC3C-D444-BF58-E3C95FC65FB5}"/>
              </a:ext>
            </a:extLst>
          </p:cNvPr>
          <p:cNvSpPr/>
          <p:nvPr userDrawn="1"/>
        </p:nvSpPr>
        <p:spPr>
          <a:xfrm>
            <a:off x="6619297" y="6361304"/>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13" name="Rectangle 12">
            <a:extLst>
              <a:ext uri="{FF2B5EF4-FFF2-40B4-BE49-F238E27FC236}">
                <a16:creationId xmlns:a16="http://schemas.microsoft.com/office/drawing/2014/main" id="{3AFDFEBF-E880-F54C-A58B-1FF0B7DAEAF3}"/>
              </a:ext>
            </a:extLst>
          </p:cNvPr>
          <p:cNvSpPr/>
          <p:nvPr userDrawn="1"/>
        </p:nvSpPr>
        <p:spPr>
          <a:xfrm>
            <a:off x="6619297" y="6455186"/>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14" name="Rectangle 13">
            <a:extLst>
              <a:ext uri="{FF2B5EF4-FFF2-40B4-BE49-F238E27FC236}">
                <a16:creationId xmlns:a16="http://schemas.microsoft.com/office/drawing/2014/main" id="{AD8E9683-ECF2-E940-AC02-51338A40CFAA}"/>
              </a:ext>
            </a:extLst>
          </p:cNvPr>
          <p:cNvSpPr/>
          <p:nvPr userDrawn="1"/>
        </p:nvSpPr>
        <p:spPr>
          <a:xfrm>
            <a:off x="8959702" y="5451022"/>
            <a:ext cx="396949" cy="70339"/>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15" name="Rectangle 14">
            <a:extLst>
              <a:ext uri="{FF2B5EF4-FFF2-40B4-BE49-F238E27FC236}">
                <a16:creationId xmlns:a16="http://schemas.microsoft.com/office/drawing/2014/main" id="{93D964C8-C4EB-264E-A701-AD84E5EDC3EB}"/>
              </a:ext>
            </a:extLst>
          </p:cNvPr>
          <p:cNvSpPr/>
          <p:nvPr userDrawn="1"/>
        </p:nvSpPr>
        <p:spPr>
          <a:xfrm>
            <a:off x="8959702" y="5561554"/>
            <a:ext cx="396949" cy="70339"/>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16" name="Rectangle 15">
            <a:extLst>
              <a:ext uri="{FF2B5EF4-FFF2-40B4-BE49-F238E27FC236}">
                <a16:creationId xmlns:a16="http://schemas.microsoft.com/office/drawing/2014/main" id="{93AC7698-C24E-AE4F-9861-E8E08DC0B1B3}"/>
              </a:ext>
            </a:extLst>
          </p:cNvPr>
          <p:cNvSpPr/>
          <p:nvPr userDrawn="1"/>
        </p:nvSpPr>
        <p:spPr>
          <a:xfrm>
            <a:off x="8959702" y="5672086"/>
            <a:ext cx="396949" cy="70339"/>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17" name="Rectangle 16">
            <a:extLst>
              <a:ext uri="{FF2B5EF4-FFF2-40B4-BE49-F238E27FC236}">
                <a16:creationId xmlns:a16="http://schemas.microsoft.com/office/drawing/2014/main" id="{9823E2DD-77DF-4A43-B718-311821A64356}"/>
              </a:ext>
            </a:extLst>
          </p:cNvPr>
          <p:cNvSpPr/>
          <p:nvPr userDrawn="1"/>
        </p:nvSpPr>
        <p:spPr>
          <a:xfrm>
            <a:off x="8959702" y="5782800"/>
            <a:ext cx="396949" cy="70339"/>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18" name="TextBox 17">
            <a:extLst>
              <a:ext uri="{FF2B5EF4-FFF2-40B4-BE49-F238E27FC236}">
                <a16:creationId xmlns:a16="http://schemas.microsoft.com/office/drawing/2014/main" id="{93FE055F-0C52-2D4F-BA4B-48999369DFA4}"/>
              </a:ext>
            </a:extLst>
          </p:cNvPr>
          <p:cNvSpPr txBox="1"/>
          <p:nvPr userDrawn="1"/>
        </p:nvSpPr>
        <p:spPr>
          <a:xfrm>
            <a:off x="2934586" y="159592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1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19" name="Rectangle 18">
            <a:extLst>
              <a:ext uri="{FF2B5EF4-FFF2-40B4-BE49-F238E27FC236}">
                <a16:creationId xmlns:a16="http://schemas.microsoft.com/office/drawing/2014/main" id="{85DECA0D-5FA6-DC40-9204-48AE435EBB99}"/>
              </a:ext>
            </a:extLst>
          </p:cNvPr>
          <p:cNvSpPr/>
          <p:nvPr userDrawn="1"/>
        </p:nvSpPr>
        <p:spPr>
          <a:xfrm>
            <a:off x="8959702" y="1614773"/>
            <a:ext cx="396949" cy="106326"/>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20" name="Rectangle 19">
            <a:extLst>
              <a:ext uri="{FF2B5EF4-FFF2-40B4-BE49-F238E27FC236}">
                <a16:creationId xmlns:a16="http://schemas.microsoft.com/office/drawing/2014/main" id="{9C3F7E56-F2D1-7641-8CA3-32249257FB79}"/>
              </a:ext>
            </a:extLst>
          </p:cNvPr>
          <p:cNvSpPr/>
          <p:nvPr userDrawn="1"/>
        </p:nvSpPr>
        <p:spPr>
          <a:xfrm>
            <a:off x="8959702" y="1768848"/>
            <a:ext cx="396949" cy="106326"/>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21" name="Rectangle 20">
            <a:extLst>
              <a:ext uri="{FF2B5EF4-FFF2-40B4-BE49-F238E27FC236}">
                <a16:creationId xmlns:a16="http://schemas.microsoft.com/office/drawing/2014/main" id="{70EF8AF1-21AF-3043-BE84-9D43F03CA966}"/>
              </a:ext>
            </a:extLst>
          </p:cNvPr>
          <p:cNvSpPr/>
          <p:nvPr userDrawn="1"/>
        </p:nvSpPr>
        <p:spPr>
          <a:xfrm>
            <a:off x="8959702" y="1926272"/>
            <a:ext cx="396949" cy="106326"/>
          </a:xfrm>
          <a:prstGeom prst="rect">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22" name="TextBox 21">
            <a:extLst>
              <a:ext uri="{FF2B5EF4-FFF2-40B4-BE49-F238E27FC236}">
                <a16:creationId xmlns:a16="http://schemas.microsoft.com/office/drawing/2014/main" id="{7AA3E3A1-EA49-E24C-91DA-8022626EB631}"/>
              </a:ext>
            </a:extLst>
          </p:cNvPr>
          <p:cNvSpPr txBox="1"/>
          <p:nvPr userDrawn="1"/>
        </p:nvSpPr>
        <p:spPr>
          <a:xfrm>
            <a:off x="7584558" y="159592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2 of 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23" name="TextBox 22">
            <a:extLst>
              <a:ext uri="{FF2B5EF4-FFF2-40B4-BE49-F238E27FC236}">
                <a16:creationId xmlns:a16="http://schemas.microsoft.com/office/drawing/2014/main" id="{BF69052E-01C0-BC44-8FFE-AFFA12906C4A}"/>
              </a:ext>
            </a:extLst>
          </p:cNvPr>
          <p:cNvSpPr txBox="1"/>
          <p:nvPr userDrawn="1"/>
        </p:nvSpPr>
        <p:spPr>
          <a:xfrm>
            <a:off x="9845749" y="1702438"/>
            <a:ext cx="18288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Level </a:t>
            </a:r>
            <a:r>
              <a:rPr lang="en-US" sz="1200" b="1">
                <a:latin typeface="Century Gothic" panose="020B0502020202020204" pitchFamily="34" charset="0"/>
              </a:rPr>
              <a:t>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24" name="Rectangle 23">
            <a:extLst>
              <a:ext uri="{FF2B5EF4-FFF2-40B4-BE49-F238E27FC236}">
                <a16:creationId xmlns:a16="http://schemas.microsoft.com/office/drawing/2014/main" id="{936F9246-4153-F34B-9B99-9E2B736E7D87}"/>
              </a:ext>
            </a:extLst>
          </p:cNvPr>
          <p:cNvSpPr/>
          <p:nvPr userDrawn="1"/>
        </p:nvSpPr>
        <p:spPr>
          <a:xfrm>
            <a:off x="6619297" y="1699829"/>
            <a:ext cx="396949" cy="106326"/>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25" name="Rectangle 24">
            <a:extLst>
              <a:ext uri="{FF2B5EF4-FFF2-40B4-BE49-F238E27FC236}">
                <a16:creationId xmlns:a16="http://schemas.microsoft.com/office/drawing/2014/main" id="{38633E4E-178A-7243-ADD9-E2B32EE95C13}"/>
              </a:ext>
            </a:extLst>
          </p:cNvPr>
          <p:cNvSpPr/>
          <p:nvPr userDrawn="1"/>
        </p:nvSpPr>
        <p:spPr>
          <a:xfrm>
            <a:off x="6619297" y="1853904"/>
            <a:ext cx="396949" cy="106326"/>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26" name="TextBox 25">
            <a:extLst>
              <a:ext uri="{FF2B5EF4-FFF2-40B4-BE49-F238E27FC236}">
                <a16:creationId xmlns:a16="http://schemas.microsoft.com/office/drawing/2014/main" id="{7C0BE987-8EE7-ED4B-B03C-DE956BC1E411}"/>
              </a:ext>
            </a:extLst>
          </p:cNvPr>
          <p:cNvSpPr txBox="1"/>
          <p:nvPr userDrawn="1"/>
        </p:nvSpPr>
        <p:spPr>
          <a:xfrm>
            <a:off x="5244153" y="159592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2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27" name="Rectangle 26">
            <a:extLst>
              <a:ext uri="{FF2B5EF4-FFF2-40B4-BE49-F238E27FC236}">
                <a16:creationId xmlns:a16="http://schemas.microsoft.com/office/drawing/2014/main" id="{7DC4741D-4839-164C-A3DA-3647BE357211}"/>
              </a:ext>
            </a:extLst>
          </p:cNvPr>
          <p:cNvSpPr/>
          <p:nvPr userDrawn="1"/>
        </p:nvSpPr>
        <p:spPr>
          <a:xfrm>
            <a:off x="4309730" y="2336139"/>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28" name="Rectangle 27">
            <a:extLst>
              <a:ext uri="{FF2B5EF4-FFF2-40B4-BE49-F238E27FC236}">
                <a16:creationId xmlns:a16="http://schemas.microsoft.com/office/drawing/2014/main" id="{A4B50ED8-6460-0942-8EDB-AAB42141C8BF}"/>
              </a:ext>
            </a:extLst>
          </p:cNvPr>
          <p:cNvSpPr/>
          <p:nvPr userDrawn="1"/>
        </p:nvSpPr>
        <p:spPr>
          <a:xfrm>
            <a:off x="4309730" y="2490214"/>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29" name="TextBox 28">
            <a:extLst>
              <a:ext uri="{FF2B5EF4-FFF2-40B4-BE49-F238E27FC236}">
                <a16:creationId xmlns:a16="http://schemas.microsoft.com/office/drawing/2014/main" id="{FEFD4788-A573-8D47-B8BB-D71D5EA2B2BF}"/>
              </a:ext>
            </a:extLst>
          </p:cNvPr>
          <p:cNvSpPr txBox="1"/>
          <p:nvPr userDrawn="1"/>
        </p:nvSpPr>
        <p:spPr>
          <a:xfrm>
            <a:off x="2934586" y="223223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30" name="Rectangle 29">
            <a:extLst>
              <a:ext uri="{FF2B5EF4-FFF2-40B4-BE49-F238E27FC236}">
                <a16:creationId xmlns:a16="http://schemas.microsoft.com/office/drawing/2014/main" id="{3043705D-89FA-CC4F-9960-D2110A7D9FB7}"/>
              </a:ext>
            </a:extLst>
          </p:cNvPr>
          <p:cNvSpPr/>
          <p:nvPr userDrawn="1"/>
        </p:nvSpPr>
        <p:spPr>
          <a:xfrm>
            <a:off x="8959702" y="2251083"/>
            <a:ext cx="396949" cy="106326"/>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31" name="Rectangle 30">
            <a:extLst>
              <a:ext uri="{FF2B5EF4-FFF2-40B4-BE49-F238E27FC236}">
                <a16:creationId xmlns:a16="http://schemas.microsoft.com/office/drawing/2014/main" id="{35DAC356-5190-F040-808B-E47E08827D8B}"/>
              </a:ext>
            </a:extLst>
          </p:cNvPr>
          <p:cNvSpPr/>
          <p:nvPr userDrawn="1"/>
        </p:nvSpPr>
        <p:spPr>
          <a:xfrm>
            <a:off x="8959702" y="2405158"/>
            <a:ext cx="396949" cy="106326"/>
          </a:xfrm>
          <a:prstGeom prst="rect">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32" name="Rectangle 31">
            <a:extLst>
              <a:ext uri="{FF2B5EF4-FFF2-40B4-BE49-F238E27FC236}">
                <a16:creationId xmlns:a16="http://schemas.microsoft.com/office/drawing/2014/main" id="{08D6503D-1211-8242-8BD4-A61F3ECDA70E}"/>
              </a:ext>
            </a:extLst>
          </p:cNvPr>
          <p:cNvSpPr/>
          <p:nvPr userDrawn="1"/>
        </p:nvSpPr>
        <p:spPr>
          <a:xfrm>
            <a:off x="8959702" y="2562582"/>
            <a:ext cx="396949" cy="106326"/>
          </a:xfrm>
          <a:prstGeom prst="rect">
            <a:avLst/>
          </a:prstGeom>
          <a:solidFill>
            <a:schemeClr val="tx2"/>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33" name="TextBox 32">
            <a:extLst>
              <a:ext uri="{FF2B5EF4-FFF2-40B4-BE49-F238E27FC236}">
                <a16:creationId xmlns:a16="http://schemas.microsoft.com/office/drawing/2014/main" id="{14AA1D02-D4BE-4C4B-BDFF-1596032ACAAA}"/>
              </a:ext>
            </a:extLst>
          </p:cNvPr>
          <p:cNvSpPr txBox="1"/>
          <p:nvPr userDrawn="1"/>
        </p:nvSpPr>
        <p:spPr>
          <a:xfrm>
            <a:off x="7584558" y="223223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34" name="Rectangle 33">
            <a:extLst>
              <a:ext uri="{FF2B5EF4-FFF2-40B4-BE49-F238E27FC236}">
                <a16:creationId xmlns:a16="http://schemas.microsoft.com/office/drawing/2014/main" id="{E711FD28-17AC-F64D-81FA-1270E2BFD47B}"/>
              </a:ext>
            </a:extLst>
          </p:cNvPr>
          <p:cNvSpPr/>
          <p:nvPr userDrawn="1"/>
        </p:nvSpPr>
        <p:spPr>
          <a:xfrm>
            <a:off x="6619297" y="2336139"/>
            <a:ext cx="396949" cy="106326"/>
          </a:xfrm>
          <a:prstGeom prst="rect">
            <a:avLst/>
          </a:prstGeom>
          <a:solidFill>
            <a:schemeClr val="accent5"/>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35" name="Rectangle 34">
            <a:extLst>
              <a:ext uri="{FF2B5EF4-FFF2-40B4-BE49-F238E27FC236}">
                <a16:creationId xmlns:a16="http://schemas.microsoft.com/office/drawing/2014/main" id="{190B0F65-3A72-7649-A62F-81413E6374E1}"/>
              </a:ext>
            </a:extLst>
          </p:cNvPr>
          <p:cNvSpPr/>
          <p:nvPr userDrawn="1"/>
        </p:nvSpPr>
        <p:spPr>
          <a:xfrm>
            <a:off x="6619297" y="2490214"/>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36" name="TextBox 35">
            <a:extLst>
              <a:ext uri="{FF2B5EF4-FFF2-40B4-BE49-F238E27FC236}">
                <a16:creationId xmlns:a16="http://schemas.microsoft.com/office/drawing/2014/main" id="{C4CF8A99-3722-3B48-8AED-A9D68E7D8CC7}"/>
              </a:ext>
            </a:extLst>
          </p:cNvPr>
          <p:cNvSpPr txBox="1"/>
          <p:nvPr userDrawn="1"/>
        </p:nvSpPr>
        <p:spPr>
          <a:xfrm>
            <a:off x="5244153" y="223223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37" name="Rectangle 36">
            <a:extLst>
              <a:ext uri="{FF2B5EF4-FFF2-40B4-BE49-F238E27FC236}">
                <a16:creationId xmlns:a16="http://schemas.microsoft.com/office/drawing/2014/main" id="{502C0CA7-6776-0243-920D-B5EE6383DE91}"/>
              </a:ext>
            </a:extLst>
          </p:cNvPr>
          <p:cNvSpPr/>
          <p:nvPr userDrawn="1"/>
        </p:nvSpPr>
        <p:spPr>
          <a:xfrm>
            <a:off x="4309730" y="2972449"/>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38" name="Rectangle 37">
            <a:extLst>
              <a:ext uri="{FF2B5EF4-FFF2-40B4-BE49-F238E27FC236}">
                <a16:creationId xmlns:a16="http://schemas.microsoft.com/office/drawing/2014/main" id="{3A490BC5-0A65-0941-BE6A-C7E076AEEB23}"/>
              </a:ext>
            </a:extLst>
          </p:cNvPr>
          <p:cNvSpPr/>
          <p:nvPr userDrawn="1"/>
        </p:nvSpPr>
        <p:spPr>
          <a:xfrm>
            <a:off x="4309730" y="3126524"/>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39" name="TextBox 38">
            <a:extLst>
              <a:ext uri="{FF2B5EF4-FFF2-40B4-BE49-F238E27FC236}">
                <a16:creationId xmlns:a16="http://schemas.microsoft.com/office/drawing/2014/main" id="{BA701620-D178-BA4F-96AE-6192B8577C9F}"/>
              </a:ext>
            </a:extLst>
          </p:cNvPr>
          <p:cNvSpPr txBox="1"/>
          <p:nvPr userDrawn="1"/>
        </p:nvSpPr>
        <p:spPr>
          <a:xfrm>
            <a:off x="2934586" y="286854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40" name="Rectangle 39">
            <a:extLst>
              <a:ext uri="{FF2B5EF4-FFF2-40B4-BE49-F238E27FC236}">
                <a16:creationId xmlns:a16="http://schemas.microsoft.com/office/drawing/2014/main" id="{C1577AF7-6DAB-2841-BBBE-39242E94F85C}"/>
              </a:ext>
            </a:extLst>
          </p:cNvPr>
          <p:cNvSpPr/>
          <p:nvPr userDrawn="1"/>
        </p:nvSpPr>
        <p:spPr>
          <a:xfrm>
            <a:off x="8959702" y="2887393"/>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41" name="Rectangle 40">
            <a:extLst>
              <a:ext uri="{FF2B5EF4-FFF2-40B4-BE49-F238E27FC236}">
                <a16:creationId xmlns:a16="http://schemas.microsoft.com/office/drawing/2014/main" id="{91929922-4B15-9E4B-BE97-45FAE2043CA3}"/>
              </a:ext>
            </a:extLst>
          </p:cNvPr>
          <p:cNvSpPr/>
          <p:nvPr userDrawn="1"/>
        </p:nvSpPr>
        <p:spPr>
          <a:xfrm>
            <a:off x="8959702" y="3041468"/>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42" name="Rectangle 41">
            <a:extLst>
              <a:ext uri="{FF2B5EF4-FFF2-40B4-BE49-F238E27FC236}">
                <a16:creationId xmlns:a16="http://schemas.microsoft.com/office/drawing/2014/main" id="{D5C7704A-7F77-6C46-A442-59939EDA5EFB}"/>
              </a:ext>
            </a:extLst>
          </p:cNvPr>
          <p:cNvSpPr/>
          <p:nvPr userDrawn="1"/>
        </p:nvSpPr>
        <p:spPr>
          <a:xfrm>
            <a:off x="8959702" y="3198892"/>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43" name="TextBox 42">
            <a:extLst>
              <a:ext uri="{FF2B5EF4-FFF2-40B4-BE49-F238E27FC236}">
                <a16:creationId xmlns:a16="http://schemas.microsoft.com/office/drawing/2014/main" id="{09891475-4311-1149-BCD2-4E927726C29D}"/>
              </a:ext>
            </a:extLst>
          </p:cNvPr>
          <p:cNvSpPr txBox="1"/>
          <p:nvPr userDrawn="1"/>
        </p:nvSpPr>
        <p:spPr>
          <a:xfrm>
            <a:off x="7584558" y="286854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44" name="TextBox 43">
            <a:extLst>
              <a:ext uri="{FF2B5EF4-FFF2-40B4-BE49-F238E27FC236}">
                <a16:creationId xmlns:a16="http://schemas.microsoft.com/office/drawing/2014/main" id="{1B6BF3EA-7CAF-FA46-A260-14FB88D1A1BE}"/>
              </a:ext>
            </a:extLst>
          </p:cNvPr>
          <p:cNvSpPr txBox="1"/>
          <p:nvPr userDrawn="1"/>
        </p:nvSpPr>
        <p:spPr>
          <a:xfrm>
            <a:off x="2932028" y="6065357"/>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45" name="Rectangle 44">
            <a:extLst>
              <a:ext uri="{FF2B5EF4-FFF2-40B4-BE49-F238E27FC236}">
                <a16:creationId xmlns:a16="http://schemas.microsoft.com/office/drawing/2014/main" id="{81F6028C-2B92-8D40-AD68-F5B544FB6BA0}"/>
              </a:ext>
            </a:extLst>
          </p:cNvPr>
          <p:cNvSpPr/>
          <p:nvPr userDrawn="1"/>
        </p:nvSpPr>
        <p:spPr>
          <a:xfrm>
            <a:off x="4309730" y="6084209"/>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46" name="Rectangle 45">
            <a:extLst>
              <a:ext uri="{FF2B5EF4-FFF2-40B4-BE49-F238E27FC236}">
                <a16:creationId xmlns:a16="http://schemas.microsoft.com/office/drawing/2014/main" id="{F5D676ED-6ADE-994B-86FF-89DE9A59B288}"/>
              </a:ext>
            </a:extLst>
          </p:cNvPr>
          <p:cNvSpPr/>
          <p:nvPr userDrawn="1"/>
        </p:nvSpPr>
        <p:spPr>
          <a:xfrm>
            <a:off x="4309730" y="6238284"/>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47" name="Rectangle 46">
            <a:extLst>
              <a:ext uri="{FF2B5EF4-FFF2-40B4-BE49-F238E27FC236}">
                <a16:creationId xmlns:a16="http://schemas.microsoft.com/office/drawing/2014/main" id="{5B1BC188-F76F-5C44-8292-5EDEBCA8E748}"/>
              </a:ext>
            </a:extLst>
          </p:cNvPr>
          <p:cNvSpPr/>
          <p:nvPr userDrawn="1"/>
        </p:nvSpPr>
        <p:spPr>
          <a:xfrm>
            <a:off x="4309730" y="6395708"/>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48" name="Rectangle 47">
            <a:extLst>
              <a:ext uri="{FF2B5EF4-FFF2-40B4-BE49-F238E27FC236}">
                <a16:creationId xmlns:a16="http://schemas.microsoft.com/office/drawing/2014/main" id="{A82392D2-6C8F-4D4E-A699-442452717A5C}"/>
              </a:ext>
            </a:extLst>
          </p:cNvPr>
          <p:cNvSpPr/>
          <p:nvPr userDrawn="1"/>
        </p:nvSpPr>
        <p:spPr>
          <a:xfrm>
            <a:off x="4309730" y="3682490"/>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49" name="TextBox 48">
            <a:extLst>
              <a:ext uri="{FF2B5EF4-FFF2-40B4-BE49-F238E27FC236}">
                <a16:creationId xmlns:a16="http://schemas.microsoft.com/office/drawing/2014/main" id="{B16DEC72-5EDC-2B4C-AB68-29F61A8CE627}"/>
              </a:ext>
            </a:extLst>
          </p:cNvPr>
          <p:cNvSpPr txBox="1"/>
          <p:nvPr userDrawn="1"/>
        </p:nvSpPr>
        <p:spPr>
          <a:xfrm>
            <a:off x="2934586" y="3509563"/>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1</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50" name="TextBox 49">
            <a:extLst>
              <a:ext uri="{FF2B5EF4-FFF2-40B4-BE49-F238E27FC236}">
                <a16:creationId xmlns:a16="http://schemas.microsoft.com/office/drawing/2014/main" id="{B44E4B80-EAC4-3D4F-A26D-7D4752DA71CC}"/>
              </a:ext>
            </a:extLst>
          </p:cNvPr>
          <p:cNvSpPr txBox="1"/>
          <p:nvPr userDrawn="1"/>
        </p:nvSpPr>
        <p:spPr>
          <a:xfrm>
            <a:off x="5244153" y="608205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5</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51" name="TextBox 50">
            <a:extLst>
              <a:ext uri="{FF2B5EF4-FFF2-40B4-BE49-F238E27FC236}">
                <a16:creationId xmlns:a16="http://schemas.microsoft.com/office/drawing/2014/main" id="{30608DBD-E264-E04E-90C4-B346E6373FE4}"/>
              </a:ext>
            </a:extLst>
          </p:cNvPr>
          <p:cNvSpPr txBox="1"/>
          <p:nvPr userDrawn="1"/>
        </p:nvSpPr>
        <p:spPr>
          <a:xfrm>
            <a:off x="5244153" y="3509563"/>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52" name="Rectangle 51">
            <a:extLst>
              <a:ext uri="{FF2B5EF4-FFF2-40B4-BE49-F238E27FC236}">
                <a16:creationId xmlns:a16="http://schemas.microsoft.com/office/drawing/2014/main" id="{41374DA6-DAE8-104A-9A56-BC2712A9CD7B}"/>
              </a:ext>
            </a:extLst>
          </p:cNvPr>
          <p:cNvSpPr/>
          <p:nvPr userDrawn="1"/>
        </p:nvSpPr>
        <p:spPr>
          <a:xfrm>
            <a:off x="6621855" y="3528415"/>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53" name="Rectangle 52">
            <a:extLst>
              <a:ext uri="{FF2B5EF4-FFF2-40B4-BE49-F238E27FC236}">
                <a16:creationId xmlns:a16="http://schemas.microsoft.com/office/drawing/2014/main" id="{189952DE-389D-2144-9E9F-461F99070D41}"/>
              </a:ext>
            </a:extLst>
          </p:cNvPr>
          <p:cNvSpPr/>
          <p:nvPr userDrawn="1"/>
        </p:nvSpPr>
        <p:spPr>
          <a:xfrm>
            <a:off x="6621855" y="3682490"/>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54" name="Rectangle 53">
            <a:extLst>
              <a:ext uri="{FF2B5EF4-FFF2-40B4-BE49-F238E27FC236}">
                <a16:creationId xmlns:a16="http://schemas.microsoft.com/office/drawing/2014/main" id="{18F329E6-5059-AE44-9A7F-AEFF3BB250A4}"/>
              </a:ext>
            </a:extLst>
          </p:cNvPr>
          <p:cNvSpPr/>
          <p:nvPr userDrawn="1"/>
        </p:nvSpPr>
        <p:spPr>
          <a:xfrm>
            <a:off x="6621855" y="3839914"/>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55" name="Rectangle 54">
            <a:extLst>
              <a:ext uri="{FF2B5EF4-FFF2-40B4-BE49-F238E27FC236}">
                <a16:creationId xmlns:a16="http://schemas.microsoft.com/office/drawing/2014/main" id="{198C3A00-B5D6-1D4F-949F-F80C78F7C41F}"/>
              </a:ext>
            </a:extLst>
          </p:cNvPr>
          <p:cNvSpPr/>
          <p:nvPr userDrawn="1"/>
        </p:nvSpPr>
        <p:spPr>
          <a:xfrm>
            <a:off x="4309730" y="4249780"/>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56" name="Rectangle 55">
            <a:extLst>
              <a:ext uri="{FF2B5EF4-FFF2-40B4-BE49-F238E27FC236}">
                <a16:creationId xmlns:a16="http://schemas.microsoft.com/office/drawing/2014/main" id="{3E831700-D4CA-4440-91DE-835136EF3244}"/>
              </a:ext>
            </a:extLst>
          </p:cNvPr>
          <p:cNvSpPr/>
          <p:nvPr userDrawn="1"/>
        </p:nvSpPr>
        <p:spPr>
          <a:xfrm>
            <a:off x="4309730" y="4403855"/>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57" name="TextBox 56">
            <a:extLst>
              <a:ext uri="{FF2B5EF4-FFF2-40B4-BE49-F238E27FC236}">
                <a16:creationId xmlns:a16="http://schemas.microsoft.com/office/drawing/2014/main" id="{EE527CE1-AFDA-E44D-80B5-9C97ECBE9AC7}"/>
              </a:ext>
            </a:extLst>
          </p:cNvPr>
          <p:cNvSpPr txBox="1"/>
          <p:nvPr userDrawn="1"/>
        </p:nvSpPr>
        <p:spPr>
          <a:xfrm>
            <a:off x="2934586" y="4145872"/>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58" name="Rectangle 57">
            <a:extLst>
              <a:ext uri="{FF2B5EF4-FFF2-40B4-BE49-F238E27FC236}">
                <a16:creationId xmlns:a16="http://schemas.microsoft.com/office/drawing/2014/main" id="{0751AAA7-890A-704F-9872-0074EA7D06C2}"/>
              </a:ext>
            </a:extLst>
          </p:cNvPr>
          <p:cNvSpPr/>
          <p:nvPr userDrawn="1"/>
        </p:nvSpPr>
        <p:spPr>
          <a:xfrm>
            <a:off x="8959702" y="4164724"/>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59" name="Rectangle 58">
            <a:extLst>
              <a:ext uri="{FF2B5EF4-FFF2-40B4-BE49-F238E27FC236}">
                <a16:creationId xmlns:a16="http://schemas.microsoft.com/office/drawing/2014/main" id="{7B752CCF-489D-7744-8ADD-BDD2A02B32B3}"/>
              </a:ext>
            </a:extLst>
          </p:cNvPr>
          <p:cNvSpPr/>
          <p:nvPr userDrawn="1"/>
        </p:nvSpPr>
        <p:spPr>
          <a:xfrm>
            <a:off x="8959702" y="4318799"/>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60" name="Rectangle 59">
            <a:extLst>
              <a:ext uri="{FF2B5EF4-FFF2-40B4-BE49-F238E27FC236}">
                <a16:creationId xmlns:a16="http://schemas.microsoft.com/office/drawing/2014/main" id="{02164AB6-ABC5-BF4A-9EEA-36F15C6EEF11}"/>
              </a:ext>
            </a:extLst>
          </p:cNvPr>
          <p:cNvSpPr/>
          <p:nvPr userDrawn="1"/>
        </p:nvSpPr>
        <p:spPr>
          <a:xfrm>
            <a:off x="8959702" y="4476223"/>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61" name="TextBox 60">
            <a:extLst>
              <a:ext uri="{FF2B5EF4-FFF2-40B4-BE49-F238E27FC236}">
                <a16:creationId xmlns:a16="http://schemas.microsoft.com/office/drawing/2014/main" id="{08A9A0F2-40C1-0744-B074-194635120A7C}"/>
              </a:ext>
            </a:extLst>
          </p:cNvPr>
          <p:cNvSpPr txBox="1"/>
          <p:nvPr userDrawn="1"/>
        </p:nvSpPr>
        <p:spPr>
          <a:xfrm>
            <a:off x="7584558" y="4145872"/>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62" name="Rectangle 61">
            <a:extLst>
              <a:ext uri="{FF2B5EF4-FFF2-40B4-BE49-F238E27FC236}">
                <a16:creationId xmlns:a16="http://schemas.microsoft.com/office/drawing/2014/main" id="{93D7F98C-45ED-E94A-A20F-E2A2EBCF79E6}"/>
              </a:ext>
            </a:extLst>
          </p:cNvPr>
          <p:cNvSpPr/>
          <p:nvPr userDrawn="1"/>
        </p:nvSpPr>
        <p:spPr>
          <a:xfrm>
            <a:off x="6619297" y="4249780"/>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63" name="Rectangle 62">
            <a:extLst>
              <a:ext uri="{FF2B5EF4-FFF2-40B4-BE49-F238E27FC236}">
                <a16:creationId xmlns:a16="http://schemas.microsoft.com/office/drawing/2014/main" id="{0A01D2B5-446F-CE40-A71D-99C63725D359}"/>
              </a:ext>
            </a:extLst>
          </p:cNvPr>
          <p:cNvSpPr/>
          <p:nvPr userDrawn="1"/>
        </p:nvSpPr>
        <p:spPr>
          <a:xfrm>
            <a:off x="6619297" y="4403855"/>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64" name="TextBox 63">
            <a:extLst>
              <a:ext uri="{FF2B5EF4-FFF2-40B4-BE49-F238E27FC236}">
                <a16:creationId xmlns:a16="http://schemas.microsoft.com/office/drawing/2014/main" id="{3CC0D2FC-9963-BE48-8C91-C3F8A34BD4F0}"/>
              </a:ext>
            </a:extLst>
          </p:cNvPr>
          <p:cNvSpPr txBox="1"/>
          <p:nvPr userDrawn="1"/>
        </p:nvSpPr>
        <p:spPr>
          <a:xfrm>
            <a:off x="5244153" y="4145872"/>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65" name="Rectangle 64">
            <a:extLst>
              <a:ext uri="{FF2B5EF4-FFF2-40B4-BE49-F238E27FC236}">
                <a16:creationId xmlns:a16="http://schemas.microsoft.com/office/drawing/2014/main" id="{D12474CE-31D5-E04F-AE7F-ACE49559AC08}"/>
              </a:ext>
            </a:extLst>
          </p:cNvPr>
          <p:cNvSpPr/>
          <p:nvPr userDrawn="1"/>
        </p:nvSpPr>
        <p:spPr>
          <a:xfrm>
            <a:off x="4309730" y="4890803"/>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66" name="Rectangle 65">
            <a:extLst>
              <a:ext uri="{FF2B5EF4-FFF2-40B4-BE49-F238E27FC236}">
                <a16:creationId xmlns:a16="http://schemas.microsoft.com/office/drawing/2014/main" id="{699E148D-E043-AC48-A263-2E2EDD9017F8}"/>
              </a:ext>
            </a:extLst>
          </p:cNvPr>
          <p:cNvSpPr/>
          <p:nvPr userDrawn="1"/>
        </p:nvSpPr>
        <p:spPr>
          <a:xfrm>
            <a:off x="4309730" y="5044878"/>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67" name="TextBox 66">
            <a:extLst>
              <a:ext uri="{FF2B5EF4-FFF2-40B4-BE49-F238E27FC236}">
                <a16:creationId xmlns:a16="http://schemas.microsoft.com/office/drawing/2014/main" id="{2A2F62EC-109C-6A41-8832-058B34E41732}"/>
              </a:ext>
            </a:extLst>
          </p:cNvPr>
          <p:cNvSpPr txBox="1"/>
          <p:nvPr userDrawn="1"/>
        </p:nvSpPr>
        <p:spPr>
          <a:xfrm>
            <a:off x="2934586" y="4786895"/>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68" name="Rectangle 67">
            <a:extLst>
              <a:ext uri="{FF2B5EF4-FFF2-40B4-BE49-F238E27FC236}">
                <a16:creationId xmlns:a16="http://schemas.microsoft.com/office/drawing/2014/main" id="{E1060F9D-BBF0-8847-A696-758164248B6C}"/>
              </a:ext>
            </a:extLst>
          </p:cNvPr>
          <p:cNvSpPr/>
          <p:nvPr userDrawn="1"/>
        </p:nvSpPr>
        <p:spPr>
          <a:xfrm>
            <a:off x="8959702" y="4805747"/>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69" name="Rectangle 68">
            <a:extLst>
              <a:ext uri="{FF2B5EF4-FFF2-40B4-BE49-F238E27FC236}">
                <a16:creationId xmlns:a16="http://schemas.microsoft.com/office/drawing/2014/main" id="{93D85C15-95DA-2A4E-BE7D-DB1D8C5542DA}"/>
              </a:ext>
            </a:extLst>
          </p:cNvPr>
          <p:cNvSpPr/>
          <p:nvPr userDrawn="1"/>
        </p:nvSpPr>
        <p:spPr>
          <a:xfrm>
            <a:off x="8959702" y="4959822"/>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70" name="Rectangle 69">
            <a:extLst>
              <a:ext uri="{FF2B5EF4-FFF2-40B4-BE49-F238E27FC236}">
                <a16:creationId xmlns:a16="http://schemas.microsoft.com/office/drawing/2014/main" id="{04B20CC3-2735-D84C-B922-E9EF6640ECFF}"/>
              </a:ext>
            </a:extLst>
          </p:cNvPr>
          <p:cNvSpPr/>
          <p:nvPr userDrawn="1"/>
        </p:nvSpPr>
        <p:spPr>
          <a:xfrm>
            <a:off x="8959702" y="5117246"/>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71" name="TextBox 70">
            <a:extLst>
              <a:ext uri="{FF2B5EF4-FFF2-40B4-BE49-F238E27FC236}">
                <a16:creationId xmlns:a16="http://schemas.microsoft.com/office/drawing/2014/main" id="{9818513C-2E4B-F94D-BF2A-F894F4B56E3B}"/>
              </a:ext>
            </a:extLst>
          </p:cNvPr>
          <p:cNvSpPr txBox="1"/>
          <p:nvPr userDrawn="1"/>
        </p:nvSpPr>
        <p:spPr>
          <a:xfrm>
            <a:off x="7584558" y="4786895"/>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72" name="Rectangle 71">
            <a:extLst>
              <a:ext uri="{FF2B5EF4-FFF2-40B4-BE49-F238E27FC236}">
                <a16:creationId xmlns:a16="http://schemas.microsoft.com/office/drawing/2014/main" id="{70DE9CD0-FD07-D54D-AC88-E54873147B97}"/>
              </a:ext>
            </a:extLst>
          </p:cNvPr>
          <p:cNvSpPr/>
          <p:nvPr userDrawn="1"/>
        </p:nvSpPr>
        <p:spPr>
          <a:xfrm>
            <a:off x="6619297" y="4890803"/>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73" name="Rectangle 72">
            <a:extLst>
              <a:ext uri="{FF2B5EF4-FFF2-40B4-BE49-F238E27FC236}">
                <a16:creationId xmlns:a16="http://schemas.microsoft.com/office/drawing/2014/main" id="{D9BC89EA-CE68-7148-A996-8E186E09C012}"/>
              </a:ext>
            </a:extLst>
          </p:cNvPr>
          <p:cNvSpPr/>
          <p:nvPr userDrawn="1"/>
        </p:nvSpPr>
        <p:spPr>
          <a:xfrm>
            <a:off x="6619297" y="5044878"/>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74" name="TextBox 73">
            <a:extLst>
              <a:ext uri="{FF2B5EF4-FFF2-40B4-BE49-F238E27FC236}">
                <a16:creationId xmlns:a16="http://schemas.microsoft.com/office/drawing/2014/main" id="{BEF2C038-618B-2443-8C48-2CF1E936A5B4}"/>
              </a:ext>
            </a:extLst>
          </p:cNvPr>
          <p:cNvSpPr txBox="1"/>
          <p:nvPr userDrawn="1"/>
        </p:nvSpPr>
        <p:spPr>
          <a:xfrm>
            <a:off x="5244153" y="4786895"/>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75" name="Rectangle 74">
            <a:extLst>
              <a:ext uri="{FF2B5EF4-FFF2-40B4-BE49-F238E27FC236}">
                <a16:creationId xmlns:a16="http://schemas.microsoft.com/office/drawing/2014/main" id="{37FEEAD4-ABA3-4A4E-9E94-43296478E43B}"/>
              </a:ext>
            </a:extLst>
          </p:cNvPr>
          <p:cNvSpPr/>
          <p:nvPr userDrawn="1"/>
        </p:nvSpPr>
        <p:spPr>
          <a:xfrm>
            <a:off x="4309730" y="5522399"/>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76" name="Rectangle 75">
            <a:extLst>
              <a:ext uri="{FF2B5EF4-FFF2-40B4-BE49-F238E27FC236}">
                <a16:creationId xmlns:a16="http://schemas.microsoft.com/office/drawing/2014/main" id="{A86940A9-194F-8642-899D-BD1D104CF183}"/>
              </a:ext>
            </a:extLst>
          </p:cNvPr>
          <p:cNvSpPr/>
          <p:nvPr userDrawn="1"/>
        </p:nvSpPr>
        <p:spPr>
          <a:xfrm>
            <a:off x="4309730" y="5676474"/>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77" name="TextBox 76">
            <a:extLst>
              <a:ext uri="{FF2B5EF4-FFF2-40B4-BE49-F238E27FC236}">
                <a16:creationId xmlns:a16="http://schemas.microsoft.com/office/drawing/2014/main" id="{65BC0153-2BF0-244D-B863-9A65609C4ABD}"/>
              </a:ext>
            </a:extLst>
          </p:cNvPr>
          <p:cNvSpPr txBox="1"/>
          <p:nvPr userDrawn="1"/>
        </p:nvSpPr>
        <p:spPr>
          <a:xfrm>
            <a:off x="2934586" y="541849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2</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78" name="TextBox 77">
            <a:extLst>
              <a:ext uri="{FF2B5EF4-FFF2-40B4-BE49-F238E27FC236}">
                <a16:creationId xmlns:a16="http://schemas.microsoft.com/office/drawing/2014/main" id="{E7CBB656-189C-D741-B0F5-8041CB81DA87}"/>
              </a:ext>
            </a:extLst>
          </p:cNvPr>
          <p:cNvSpPr txBox="1"/>
          <p:nvPr userDrawn="1"/>
        </p:nvSpPr>
        <p:spPr>
          <a:xfrm>
            <a:off x="7584558" y="541849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4</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79" name="TextBox 78">
            <a:extLst>
              <a:ext uri="{FF2B5EF4-FFF2-40B4-BE49-F238E27FC236}">
                <a16:creationId xmlns:a16="http://schemas.microsoft.com/office/drawing/2014/main" id="{181945E1-AF6D-D844-983F-6F8C589BBF20}"/>
              </a:ext>
            </a:extLst>
          </p:cNvPr>
          <p:cNvSpPr txBox="1"/>
          <p:nvPr userDrawn="1"/>
        </p:nvSpPr>
        <p:spPr>
          <a:xfrm>
            <a:off x="5244153" y="5418491"/>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80" name="Rectangle 79">
            <a:extLst>
              <a:ext uri="{FF2B5EF4-FFF2-40B4-BE49-F238E27FC236}">
                <a16:creationId xmlns:a16="http://schemas.microsoft.com/office/drawing/2014/main" id="{26CBC27C-BC99-E048-AE25-93A052F3A4D4}"/>
              </a:ext>
            </a:extLst>
          </p:cNvPr>
          <p:cNvSpPr/>
          <p:nvPr userDrawn="1"/>
        </p:nvSpPr>
        <p:spPr>
          <a:xfrm>
            <a:off x="6621855" y="5437343"/>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81" name="Rectangle 80">
            <a:extLst>
              <a:ext uri="{FF2B5EF4-FFF2-40B4-BE49-F238E27FC236}">
                <a16:creationId xmlns:a16="http://schemas.microsoft.com/office/drawing/2014/main" id="{E8FD3985-178C-FD43-85BE-41730F1B7244}"/>
              </a:ext>
            </a:extLst>
          </p:cNvPr>
          <p:cNvSpPr/>
          <p:nvPr userDrawn="1"/>
        </p:nvSpPr>
        <p:spPr>
          <a:xfrm>
            <a:off x="6621855" y="5591418"/>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82" name="Rectangle 81">
            <a:extLst>
              <a:ext uri="{FF2B5EF4-FFF2-40B4-BE49-F238E27FC236}">
                <a16:creationId xmlns:a16="http://schemas.microsoft.com/office/drawing/2014/main" id="{4D0E12E2-C873-2141-B93D-EAE5F9DA0956}"/>
              </a:ext>
            </a:extLst>
          </p:cNvPr>
          <p:cNvSpPr/>
          <p:nvPr userDrawn="1"/>
        </p:nvSpPr>
        <p:spPr>
          <a:xfrm>
            <a:off x="6621855" y="5748842"/>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83" name="Rectangle 82">
            <a:extLst>
              <a:ext uri="{FF2B5EF4-FFF2-40B4-BE49-F238E27FC236}">
                <a16:creationId xmlns:a16="http://schemas.microsoft.com/office/drawing/2014/main" id="{AFC5FFC5-316D-1941-82F0-26DD389720C6}"/>
              </a:ext>
            </a:extLst>
          </p:cNvPr>
          <p:cNvSpPr/>
          <p:nvPr userDrawn="1"/>
        </p:nvSpPr>
        <p:spPr>
          <a:xfrm>
            <a:off x="8959080" y="6080058"/>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84" name="Rectangle 83">
            <a:extLst>
              <a:ext uri="{FF2B5EF4-FFF2-40B4-BE49-F238E27FC236}">
                <a16:creationId xmlns:a16="http://schemas.microsoft.com/office/drawing/2014/main" id="{5C750971-F9BF-4F4D-ABE4-279F7CEBB2B6}"/>
              </a:ext>
            </a:extLst>
          </p:cNvPr>
          <p:cNvSpPr/>
          <p:nvPr userDrawn="1"/>
        </p:nvSpPr>
        <p:spPr>
          <a:xfrm>
            <a:off x="8959080" y="6173453"/>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85" name="Rectangle 84">
            <a:extLst>
              <a:ext uri="{FF2B5EF4-FFF2-40B4-BE49-F238E27FC236}">
                <a16:creationId xmlns:a16="http://schemas.microsoft.com/office/drawing/2014/main" id="{2726DC81-4B41-D749-BA4F-CEA25DC8EE31}"/>
              </a:ext>
            </a:extLst>
          </p:cNvPr>
          <p:cNvSpPr/>
          <p:nvPr userDrawn="1"/>
        </p:nvSpPr>
        <p:spPr>
          <a:xfrm>
            <a:off x="8959080" y="6264097"/>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86" name="Rectangle 85">
            <a:extLst>
              <a:ext uri="{FF2B5EF4-FFF2-40B4-BE49-F238E27FC236}">
                <a16:creationId xmlns:a16="http://schemas.microsoft.com/office/drawing/2014/main" id="{607B7D32-3B6C-2943-A3EA-A67615E02BEE}"/>
              </a:ext>
            </a:extLst>
          </p:cNvPr>
          <p:cNvSpPr/>
          <p:nvPr userDrawn="1"/>
        </p:nvSpPr>
        <p:spPr>
          <a:xfrm>
            <a:off x="8959080" y="6354435"/>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87" name="Rectangle 86">
            <a:extLst>
              <a:ext uri="{FF2B5EF4-FFF2-40B4-BE49-F238E27FC236}">
                <a16:creationId xmlns:a16="http://schemas.microsoft.com/office/drawing/2014/main" id="{C76896AF-C59D-BA4F-9537-788EC55E8DCE}"/>
              </a:ext>
            </a:extLst>
          </p:cNvPr>
          <p:cNvSpPr/>
          <p:nvPr userDrawn="1"/>
        </p:nvSpPr>
        <p:spPr>
          <a:xfrm>
            <a:off x="8959080" y="6448317"/>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88" name="TextBox 87">
            <a:extLst>
              <a:ext uri="{FF2B5EF4-FFF2-40B4-BE49-F238E27FC236}">
                <a16:creationId xmlns:a16="http://schemas.microsoft.com/office/drawing/2014/main" id="{9D02E0A9-1C03-CC47-A438-7D501EB1D47D}"/>
              </a:ext>
            </a:extLst>
          </p:cNvPr>
          <p:cNvSpPr txBox="1"/>
          <p:nvPr userDrawn="1"/>
        </p:nvSpPr>
        <p:spPr>
          <a:xfrm>
            <a:off x="7583936" y="6075182"/>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5</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89" name="TextBox 88">
            <a:extLst>
              <a:ext uri="{FF2B5EF4-FFF2-40B4-BE49-F238E27FC236}">
                <a16:creationId xmlns:a16="http://schemas.microsoft.com/office/drawing/2014/main" id="{46980815-508C-0243-9BB6-AEC14B8348EE}"/>
              </a:ext>
            </a:extLst>
          </p:cNvPr>
          <p:cNvSpPr txBox="1"/>
          <p:nvPr userDrawn="1"/>
        </p:nvSpPr>
        <p:spPr>
          <a:xfrm>
            <a:off x="5244153" y="2867969"/>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90" name="Rectangle 89">
            <a:extLst>
              <a:ext uri="{FF2B5EF4-FFF2-40B4-BE49-F238E27FC236}">
                <a16:creationId xmlns:a16="http://schemas.microsoft.com/office/drawing/2014/main" id="{57C700D5-8811-BE48-A072-8A8ED6E5B536}"/>
              </a:ext>
            </a:extLst>
          </p:cNvPr>
          <p:cNvSpPr/>
          <p:nvPr userDrawn="1"/>
        </p:nvSpPr>
        <p:spPr>
          <a:xfrm>
            <a:off x="6621855" y="2886821"/>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91" name="Rectangle 90">
            <a:extLst>
              <a:ext uri="{FF2B5EF4-FFF2-40B4-BE49-F238E27FC236}">
                <a16:creationId xmlns:a16="http://schemas.microsoft.com/office/drawing/2014/main" id="{8356E240-D73A-EB42-AC01-398426587777}"/>
              </a:ext>
            </a:extLst>
          </p:cNvPr>
          <p:cNvSpPr/>
          <p:nvPr userDrawn="1"/>
        </p:nvSpPr>
        <p:spPr>
          <a:xfrm>
            <a:off x="6621855" y="3040896"/>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92" name="Rectangle 91">
            <a:extLst>
              <a:ext uri="{FF2B5EF4-FFF2-40B4-BE49-F238E27FC236}">
                <a16:creationId xmlns:a16="http://schemas.microsoft.com/office/drawing/2014/main" id="{FD3DD092-38AB-FE49-8CE4-9BAAEF768C31}"/>
              </a:ext>
            </a:extLst>
          </p:cNvPr>
          <p:cNvSpPr/>
          <p:nvPr userDrawn="1"/>
        </p:nvSpPr>
        <p:spPr>
          <a:xfrm>
            <a:off x="6621855" y="3198320"/>
            <a:ext cx="396949" cy="10632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93" name="Rectangle 92">
            <a:extLst>
              <a:ext uri="{FF2B5EF4-FFF2-40B4-BE49-F238E27FC236}">
                <a16:creationId xmlns:a16="http://schemas.microsoft.com/office/drawing/2014/main" id="{0D1C7F4A-8788-7947-B9F9-9C437B09AA38}"/>
              </a:ext>
            </a:extLst>
          </p:cNvPr>
          <p:cNvSpPr/>
          <p:nvPr userDrawn="1"/>
        </p:nvSpPr>
        <p:spPr>
          <a:xfrm>
            <a:off x="8959080" y="3512786"/>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94" name="Rectangle 93">
            <a:extLst>
              <a:ext uri="{FF2B5EF4-FFF2-40B4-BE49-F238E27FC236}">
                <a16:creationId xmlns:a16="http://schemas.microsoft.com/office/drawing/2014/main" id="{02AAAF44-E96D-E74A-A0EA-E3066EFA6730}"/>
              </a:ext>
            </a:extLst>
          </p:cNvPr>
          <p:cNvSpPr/>
          <p:nvPr userDrawn="1"/>
        </p:nvSpPr>
        <p:spPr>
          <a:xfrm>
            <a:off x="8959080" y="3606181"/>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95" name="Rectangle 94">
            <a:extLst>
              <a:ext uri="{FF2B5EF4-FFF2-40B4-BE49-F238E27FC236}">
                <a16:creationId xmlns:a16="http://schemas.microsoft.com/office/drawing/2014/main" id="{35BAE3A9-6B71-1C4C-9976-B28B6693EA99}"/>
              </a:ext>
            </a:extLst>
          </p:cNvPr>
          <p:cNvSpPr/>
          <p:nvPr userDrawn="1"/>
        </p:nvSpPr>
        <p:spPr>
          <a:xfrm>
            <a:off x="8959080" y="3696825"/>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96" name="Rectangle 95">
            <a:extLst>
              <a:ext uri="{FF2B5EF4-FFF2-40B4-BE49-F238E27FC236}">
                <a16:creationId xmlns:a16="http://schemas.microsoft.com/office/drawing/2014/main" id="{2B0D02E0-E68A-6441-90DE-A9811A49B6DC}"/>
              </a:ext>
            </a:extLst>
          </p:cNvPr>
          <p:cNvSpPr/>
          <p:nvPr userDrawn="1"/>
        </p:nvSpPr>
        <p:spPr>
          <a:xfrm>
            <a:off x="8959080" y="3787163"/>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97" name="Rectangle 96">
            <a:extLst>
              <a:ext uri="{FF2B5EF4-FFF2-40B4-BE49-F238E27FC236}">
                <a16:creationId xmlns:a16="http://schemas.microsoft.com/office/drawing/2014/main" id="{7781430C-1B51-A14A-B9DD-392E63F0BF83}"/>
              </a:ext>
            </a:extLst>
          </p:cNvPr>
          <p:cNvSpPr/>
          <p:nvPr userDrawn="1"/>
        </p:nvSpPr>
        <p:spPr>
          <a:xfrm>
            <a:off x="8959080" y="3881045"/>
            <a:ext cx="396949" cy="6379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4C4C4C"/>
              </a:solidFill>
              <a:effectLst/>
              <a:uFillTx/>
              <a:latin typeface="Century Gothic"/>
              <a:ea typeface="Century Gothic"/>
              <a:cs typeface="Century Gothic"/>
              <a:sym typeface="Century Gothic"/>
            </a:endParaRPr>
          </a:p>
        </p:txBody>
      </p:sp>
      <p:sp>
        <p:nvSpPr>
          <p:cNvPr id="98" name="TextBox 97">
            <a:extLst>
              <a:ext uri="{FF2B5EF4-FFF2-40B4-BE49-F238E27FC236}">
                <a16:creationId xmlns:a16="http://schemas.microsoft.com/office/drawing/2014/main" id="{8163FD37-3127-744F-8778-E8EE2692B532}"/>
              </a:ext>
            </a:extLst>
          </p:cNvPr>
          <p:cNvSpPr txBox="1"/>
          <p:nvPr userDrawn="1"/>
        </p:nvSpPr>
        <p:spPr>
          <a:xfrm>
            <a:off x="7583936" y="3507910"/>
            <a:ext cx="11341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Controls</a:t>
            </a:r>
          </a:p>
          <a:p>
            <a:pPr marL="0" marR="0" indent="0" algn="l" defTabSz="914400" rtl="0" fontAlgn="auto" latinLnBrk="0" hangingPunct="0">
              <a:lnSpc>
                <a:spcPct val="100000"/>
              </a:lnSpc>
              <a:spcBef>
                <a:spcPts val="0"/>
              </a:spcBef>
              <a:spcAft>
                <a:spcPts val="0"/>
              </a:spcAft>
              <a:buClrTx/>
              <a:buSzTx/>
              <a:buFontTx/>
              <a:buNone/>
              <a:tabLst/>
            </a:pPr>
            <a:r>
              <a:rPr lang="en-US" sz="1200" b="1">
                <a:latin typeface="Century Gothic" panose="020B0502020202020204" pitchFamily="34" charset="0"/>
              </a:rPr>
              <a:t>0 of 5</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99" name="TextBox 98">
            <a:extLst>
              <a:ext uri="{FF2B5EF4-FFF2-40B4-BE49-F238E27FC236}">
                <a16:creationId xmlns:a16="http://schemas.microsoft.com/office/drawing/2014/main" id="{EB4AE16C-BD98-9142-9379-86DA8D85B9BC}"/>
              </a:ext>
            </a:extLst>
          </p:cNvPr>
          <p:cNvSpPr txBox="1"/>
          <p:nvPr userDrawn="1"/>
        </p:nvSpPr>
        <p:spPr>
          <a:xfrm>
            <a:off x="9845749" y="2324443"/>
            <a:ext cx="18288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Level </a:t>
            </a:r>
            <a:r>
              <a:rPr lang="en-US" sz="1200" b="1">
                <a:latin typeface="Century Gothic" panose="020B0502020202020204" pitchFamily="34" charset="0"/>
              </a:rPr>
              <a:t>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100" name="TextBox 99">
            <a:extLst>
              <a:ext uri="{FF2B5EF4-FFF2-40B4-BE49-F238E27FC236}">
                <a16:creationId xmlns:a16="http://schemas.microsoft.com/office/drawing/2014/main" id="{E0A0B2C0-1FFF-A540-957A-F349ECDF1A1E}"/>
              </a:ext>
            </a:extLst>
          </p:cNvPr>
          <p:cNvSpPr txBox="1"/>
          <p:nvPr userDrawn="1"/>
        </p:nvSpPr>
        <p:spPr>
          <a:xfrm>
            <a:off x="9845749" y="2957080"/>
            <a:ext cx="18288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Level </a:t>
            </a:r>
            <a:r>
              <a:rPr lang="en-US" sz="1200" b="1">
                <a:latin typeface="Century Gothic" panose="020B0502020202020204" pitchFamily="34" charset="0"/>
              </a:rPr>
              <a:t>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101" name="TextBox 100">
            <a:extLst>
              <a:ext uri="{FF2B5EF4-FFF2-40B4-BE49-F238E27FC236}">
                <a16:creationId xmlns:a16="http://schemas.microsoft.com/office/drawing/2014/main" id="{D8C2A173-9D8C-234F-B6A1-6D1A543DCF68}"/>
              </a:ext>
            </a:extLst>
          </p:cNvPr>
          <p:cNvSpPr txBox="1"/>
          <p:nvPr userDrawn="1"/>
        </p:nvSpPr>
        <p:spPr>
          <a:xfrm>
            <a:off x="9845749" y="3595034"/>
            <a:ext cx="18288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Level </a:t>
            </a:r>
            <a:r>
              <a:rPr lang="en-US" sz="1200" b="1">
                <a:latin typeface="Century Gothic" panose="020B0502020202020204" pitchFamily="34" charset="0"/>
              </a:rPr>
              <a:t>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102" name="TextBox 101">
            <a:extLst>
              <a:ext uri="{FF2B5EF4-FFF2-40B4-BE49-F238E27FC236}">
                <a16:creationId xmlns:a16="http://schemas.microsoft.com/office/drawing/2014/main" id="{FC1D2863-CC39-574F-B18D-BC1572F12FE9}"/>
              </a:ext>
            </a:extLst>
          </p:cNvPr>
          <p:cNvSpPr txBox="1"/>
          <p:nvPr userDrawn="1"/>
        </p:nvSpPr>
        <p:spPr>
          <a:xfrm>
            <a:off x="9845749" y="4238303"/>
            <a:ext cx="18288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Level </a:t>
            </a:r>
            <a:r>
              <a:rPr lang="en-US" sz="1200" b="1">
                <a:latin typeface="Century Gothic" panose="020B0502020202020204" pitchFamily="34" charset="0"/>
              </a:rPr>
              <a:t>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103" name="TextBox 102">
            <a:extLst>
              <a:ext uri="{FF2B5EF4-FFF2-40B4-BE49-F238E27FC236}">
                <a16:creationId xmlns:a16="http://schemas.microsoft.com/office/drawing/2014/main" id="{E09AF22B-1AF3-0940-BB4C-53CE93B378E1}"/>
              </a:ext>
            </a:extLst>
          </p:cNvPr>
          <p:cNvSpPr txBox="1"/>
          <p:nvPr userDrawn="1"/>
        </p:nvSpPr>
        <p:spPr>
          <a:xfrm>
            <a:off x="9845749" y="4892206"/>
            <a:ext cx="18288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Level </a:t>
            </a:r>
            <a:r>
              <a:rPr lang="en-US" sz="1200" b="1">
                <a:latin typeface="Century Gothic" panose="020B0502020202020204" pitchFamily="34" charset="0"/>
              </a:rPr>
              <a:t>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104" name="TextBox 103">
            <a:extLst>
              <a:ext uri="{FF2B5EF4-FFF2-40B4-BE49-F238E27FC236}">
                <a16:creationId xmlns:a16="http://schemas.microsoft.com/office/drawing/2014/main" id="{E55CB54D-71D6-DA4F-9AC0-D854C326DEAC}"/>
              </a:ext>
            </a:extLst>
          </p:cNvPr>
          <p:cNvSpPr txBox="1"/>
          <p:nvPr userDrawn="1"/>
        </p:nvSpPr>
        <p:spPr>
          <a:xfrm>
            <a:off x="9845749" y="5519527"/>
            <a:ext cx="18288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Level </a:t>
            </a:r>
            <a:r>
              <a:rPr lang="en-US" sz="1200" b="1">
                <a:latin typeface="Century Gothic" panose="020B0502020202020204" pitchFamily="34" charset="0"/>
              </a:rPr>
              <a:t>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
        <p:nvSpPr>
          <p:cNvPr id="105" name="TextBox 104">
            <a:extLst>
              <a:ext uri="{FF2B5EF4-FFF2-40B4-BE49-F238E27FC236}">
                <a16:creationId xmlns:a16="http://schemas.microsoft.com/office/drawing/2014/main" id="{78A28AB4-BA70-E140-A520-14A2A1D84848}"/>
              </a:ext>
            </a:extLst>
          </p:cNvPr>
          <p:cNvSpPr txBox="1"/>
          <p:nvPr userDrawn="1"/>
        </p:nvSpPr>
        <p:spPr>
          <a:xfrm>
            <a:off x="9845749" y="6162796"/>
            <a:ext cx="18288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4C4C4C"/>
                </a:solidFill>
                <a:effectLst/>
                <a:uFillTx/>
                <a:latin typeface="Century Gothic"/>
                <a:ea typeface="Century Gothic"/>
                <a:cs typeface="Century Gothic"/>
                <a:sym typeface="Century Gothic"/>
              </a:rPr>
              <a:t>Level </a:t>
            </a:r>
            <a:r>
              <a:rPr lang="en-US" sz="1200" b="1">
                <a:latin typeface="Century Gothic" panose="020B0502020202020204" pitchFamily="34" charset="0"/>
              </a:rPr>
              <a:t>3</a:t>
            </a:r>
            <a:endParaRPr kumimoji="0" lang="en-US" sz="1200" b="1" u="none" strike="noStrike" cap="none" spc="0" normalizeH="0" baseline="0">
              <a:ln>
                <a:noFill/>
              </a:ln>
              <a:solidFill>
                <a:srgbClr val="4C4C4C"/>
              </a:solidFill>
              <a:effectLst/>
              <a:uFillTx/>
              <a:latin typeface="Century Gothic" panose="020B0502020202020204" pitchFamily="34" charset="0"/>
              <a:sym typeface="Century Gothic"/>
            </a:endParaRPr>
          </a:p>
        </p:txBody>
      </p:sp>
    </p:spTree>
    <p:extLst>
      <p:ext uri="{BB962C8B-B14F-4D97-AF65-F5344CB8AC3E}">
        <p14:creationId xmlns:p14="http://schemas.microsoft.com/office/powerpoint/2010/main" val="2078126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Slide - Agend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6" name="Text Placeholder 12">
            <a:extLst>
              <a:ext uri="{FF2B5EF4-FFF2-40B4-BE49-F238E27FC236}">
                <a16:creationId xmlns:a16="http://schemas.microsoft.com/office/drawing/2014/main" id="{52090062-3E19-4959-962D-50739DDBDD27}"/>
              </a:ext>
            </a:extLst>
          </p:cNvPr>
          <p:cNvSpPr>
            <a:spLocks noGrp="1"/>
          </p:cNvSpPr>
          <p:nvPr>
            <p:ph type="body" sz="quarter" idx="15" hasCustomPrompt="1"/>
          </p:nvPr>
        </p:nvSpPr>
        <p:spPr>
          <a:xfrm>
            <a:off x="1050398" y="1993901"/>
            <a:ext cx="4321702" cy="4322232"/>
          </a:xfrm>
          <a:prstGeom prst="rect">
            <a:avLst/>
          </a:prstGeom>
        </p:spPr>
        <p:txBody>
          <a:bodyPr>
            <a:noAutofit/>
          </a:bodyPr>
          <a:lstStyle>
            <a:lvl1pPr marL="0" indent="0">
              <a:buFont typeface="Arial" panose="020B0604020202020204" pitchFamily="34" charset="0"/>
              <a:buNone/>
              <a:defRPr sz="1400">
                <a:solidFill>
                  <a:srgbClr val="4D4D4D"/>
                </a:solidFill>
                <a:latin typeface="+mn-lt"/>
              </a:defRPr>
            </a:lvl1pPr>
            <a:lvl2pPr>
              <a:defRPr sz="1400"/>
            </a:lvl2pPr>
            <a:lvl3pPr>
              <a:defRPr sz="1400"/>
            </a:lvl3pPr>
            <a:lvl4pPr>
              <a:defRPr sz="1400"/>
            </a:lvl4pPr>
            <a:lvl5pPr marL="1828800" indent="0">
              <a:buNone/>
              <a:defRPr/>
            </a:lvl5pPr>
          </a:lstStyle>
          <a:p>
            <a:pPr lvl="0"/>
            <a:r>
              <a:rPr lang="en-US"/>
              <a:t>Slide body</a:t>
            </a:r>
          </a:p>
        </p:txBody>
      </p:sp>
      <p:pic>
        <p:nvPicPr>
          <p:cNvPr id="8" name="Picture 7" descr="Background pattern&#10;&#10;Description automatically generated">
            <a:extLst>
              <a:ext uri="{FF2B5EF4-FFF2-40B4-BE49-F238E27FC236}">
                <a16:creationId xmlns:a16="http://schemas.microsoft.com/office/drawing/2014/main" id="{B00C6254-466C-974A-A627-AEECC1CB44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9" name="Rectangle 8">
            <a:extLst>
              <a:ext uri="{FF2B5EF4-FFF2-40B4-BE49-F238E27FC236}">
                <a16:creationId xmlns:a16="http://schemas.microsoft.com/office/drawing/2014/main" id="{7A2CB66F-4F25-A44E-BAAF-14A9C23EF53B}"/>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 Placeholder 7">
            <a:extLst>
              <a:ext uri="{FF2B5EF4-FFF2-40B4-BE49-F238E27FC236}">
                <a16:creationId xmlns:a16="http://schemas.microsoft.com/office/drawing/2014/main" id="{1979FA80-40F7-1E4D-90E4-1D93DD32A1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Agenda.</a:t>
            </a:r>
          </a:p>
        </p:txBody>
      </p:sp>
      <p:pic>
        <p:nvPicPr>
          <p:cNvPr id="4" name="Picture 3">
            <a:extLst>
              <a:ext uri="{FF2B5EF4-FFF2-40B4-BE49-F238E27FC236}">
                <a16:creationId xmlns:a16="http://schemas.microsoft.com/office/drawing/2014/main" id="{DBE86E0F-7D15-964B-8122-8EEDF9864B42}"/>
              </a:ext>
            </a:extLst>
          </p:cNvPr>
          <p:cNvPicPr>
            <a:picLocks noChangeAspect="1"/>
          </p:cNvPicPr>
          <p:nvPr userDrawn="1"/>
        </p:nvPicPr>
        <p:blipFill>
          <a:blip r:embed="rId3"/>
          <a:stretch>
            <a:fillRect/>
          </a:stretch>
        </p:blipFill>
        <p:spPr>
          <a:xfrm>
            <a:off x="7259601" y="2451364"/>
            <a:ext cx="3403600" cy="3403600"/>
          </a:xfrm>
          <a:prstGeom prst="rect">
            <a:avLst/>
          </a:prstGeom>
        </p:spPr>
      </p:pic>
    </p:spTree>
    <p:extLst>
      <p:ext uri="{BB962C8B-B14F-4D97-AF65-F5344CB8AC3E}">
        <p14:creationId xmlns:p14="http://schemas.microsoft.com/office/powerpoint/2010/main" val="263103740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RaaS Explaine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BF5841CC-EF3A-A247-B5B1-4FEEFC9D39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baseline="0">
                <a:solidFill>
                  <a:schemeClr val="bg1"/>
                </a:solidFill>
              </a:defRPr>
            </a:lvl1pPr>
          </a:lstStyle>
          <a:p>
            <a:pPr lvl="0"/>
            <a:r>
              <a:rPr lang="en-US" err="1"/>
              <a:t>Draas</a:t>
            </a:r>
            <a:r>
              <a:rPr lang="en-US"/>
              <a:t> Explained.</a:t>
            </a:r>
          </a:p>
        </p:txBody>
      </p:sp>
      <p:pic>
        <p:nvPicPr>
          <p:cNvPr id="3" name="Picture 2" descr="A screenshot of a cell phone&#10;&#10;Description automatically generated">
            <a:extLst>
              <a:ext uri="{FF2B5EF4-FFF2-40B4-BE49-F238E27FC236}">
                <a16:creationId xmlns:a16="http://schemas.microsoft.com/office/drawing/2014/main" id="{2A9671FD-609E-0442-B610-4105662B6F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17825" y="1741335"/>
            <a:ext cx="7447494" cy="4830417"/>
          </a:xfrm>
          <a:prstGeom prst="rect">
            <a:avLst/>
          </a:prstGeom>
        </p:spPr>
      </p:pic>
    </p:spTree>
    <p:extLst>
      <p:ext uri="{BB962C8B-B14F-4D97-AF65-F5344CB8AC3E}">
        <p14:creationId xmlns:p14="http://schemas.microsoft.com/office/powerpoint/2010/main" val="1037699637"/>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ffice Migration">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5B8312BF-C71B-DD44-A536-712BF7C9AD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baseline="0">
                <a:solidFill>
                  <a:schemeClr val="bg1"/>
                </a:solidFill>
              </a:defRPr>
            </a:lvl1pPr>
          </a:lstStyle>
          <a:p>
            <a:pPr lvl="0"/>
            <a:r>
              <a:rPr lang="en-US"/>
              <a:t>Office 365 Migration.</a:t>
            </a:r>
          </a:p>
        </p:txBody>
      </p:sp>
      <p:pic>
        <p:nvPicPr>
          <p:cNvPr id="8" name="Picture 7" descr="A screenshot of a cell phone screen with text&#10;&#10;Description automatically generated">
            <a:extLst>
              <a:ext uri="{FF2B5EF4-FFF2-40B4-BE49-F238E27FC236}">
                <a16:creationId xmlns:a16="http://schemas.microsoft.com/office/drawing/2014/main" id="{96AA72AD-B6EB-204C-AA69-02F30F6E4B7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034" t="18984" r="-3516" b="-8609"/>
          <a:stretch/>
        </p:blipFill>
        <p:spPr>
          <a:xfrm>
            <a:off x="1707211" y="2425148"/>
            <a:ext cx="8252413" cy="4138971"/>
          </a:xfrm>
          <a:prstGeom prst="rect">
            <a:avLst/>
          </a:prstGeom>
        </p:spPr>
      </p:pic>
    </p:spTree>
    <p:extLst>
      <p:ext uri="{BB962C8B-B14F-4D97-AF65-F5344CB8AC3E}">
        <p14:creationId xmlns:p14="http://schemas.microsoft.com/office/powerpoint/2010/main" val="779979911"/>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E68B4AE-7BB2-4B4E-9114-5FB98A8277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Any questions?</a:t>
            </a:r>
          </a:p>
        </p:txBody>
      </p:sp>
      <p:pic>
        <p:nvPicPr>
          <p:cNvPr id="3" name="Picture 2">
            <a:extLst>
              <a:ext uri="{FF2B5EF4-FFF2-40B4-BE49-F238E27FC236}">
                <a16:creationId xmlns:a16="http://schemas.microsoft.com/office/drawing/2014/main" id="{D0E23E10-D8CA-914F-AF65-9FDE3E193F4C}"/>
              </a:ext>
            </a:extLst>
          </p:cNvPr>
          <p:cNvPicPr>
            <a:picLocks noChangeAspect="1"/>
          </p:cNvPicPr>
          <p:nvPr userDrawn="1"/>
        </p:nvPicPr>
        <p:blipFill>
          <a:blip r:embed="rId3"/>
          <a:stretch>
            <a:fillRect/>
          </a:stretch>
        </p:blipFill>
        <p:spPr>
          <a:xfrm>
            <a:off x="3949700" y="1930395"/>
            <a:ext cx="4292600" cy="4292600"/>
          </a:xfrm>
          <a:prstGeom prst="rect">
            <a:avLst/>
          </a:prstGeom>
        </p:spPr>
      </p:pic>
    </p:spTree>
    <p:extLst>
      <p:ext uri="{BB962C8B-B14F-4D97-AF65-F5344CB8AC3E}">
        <p14:creationId xmlns:p14="http://schemas.microsoft.com/office/powerpoint/2010/main" val="339186959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696710-A327-4BB7-9098-5FB203F5B8B1}"/>
              </a:ext>
            </a:extLst>
          </p:cNvPr>
          <p:cNvSpPr/>
          <p:nvPr userDrawn="1"/>
        </p:nvSpPr>
        <p:spPr>
          <a:xfrm rot="16200000">
            <a:off x="2669126" y="-2664874"/>
            <a:ext cx="6853747" cy="121920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A picture containing outdoor object, honeycomb, wasp's nest, row&#10;&#10;Description automatically generated">
            <a:extLst>
              <a:ext uri="{FF2B5EF4-FFF2-40B4-BE49-F238E27FC236}">
                <a16:creationId xmlns:a16="http://schemas.microsoft.com/office/drawing/2014/main" id="{490E4D3A-1411-DC49-BF65-732FC4A1EF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5678"/>
          <a:stretch/>
        </p:blipFill>
        <p:spPr>
          <a:xfrm>
            <a:off x="-3" y="0"/>
            <a:ext cx="12195048" cy="6853748"/>
          </a:xfrm>
          <a:prstGeom prst="rect">
            <a:avLst/>
          </a:prstGeom>
        </p:spPr>
      </p:pic>
      <p:sp>
        <p:nvSpPr>
          <p:cNvPr id="6" name="Slide Number Placeholder 5">
            <a:extLst>
              <a:ext uri="{FF2B5EF4-FFF2-40B4-BE49-F238E27FC236}">
                <a16:creationId xmlns:a16="http://schemas.microsoft.com/office/drawing/2014/main" id="{572341B7-93F1-472C-B643-7ED0962743C0}"/>
              </a:ext>
            </a:extLst>
          </p:cNvPr>
          <p:cNvSpPr>
            <a:spLocks noGrp="1"/>
          </p:cNvSpPr>
          <p:nvPr>
            <p:ph type="sldNum" sz="quarter" idx="12"/>
          </p:nvPr>
        </p:nvSpPr>
        <p:spPr>
          <a:xfrm>
            <a:off x="9448800" y="6492875"/>
            <a:ext cx="2743200" cy="365125"/>
          </a:xfrm>
        </p:spPr>
        <p:txBody>
          <a:bodyPr/>
          <a:lstStyle/>
          <a:p>
            <a:fld id="{0DF07FF5-F999-46DE-BBF2-7D88146E7D46}" type="slidenum">
              <a:rPr lang="en-AU" smtClean="0"/>
              <a:t>‹#›</a:t>
            </a:fld>
            <a:endParaRPr lang="en-AU"/>
          </a:p>
        </p:txBody>
      </p:sp>
      <p:pic>
        <p:nvPicPr>
          <p:cNvPr id="8" name="Picture 7">
            <a:extLst>
              <a:ext uri="{FF2B5EF4-FFF2-40B4-BE49-F238E27FC236}">
                <a16:creationId xmlns:a16="http://schemas.microsoft.com/office/drawing/2014/main" id="{6E22E105-A153-FD4E-814E-3312DEB1BD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64274" y="1276109"/>
            <a:ext cx="2933248" cy="959036"/>
          </a:xfrm>
          <a:prstGeom prst="rect">
            <a:avLst/>
          </a:prstGeom>
        </p:spPr>
      </p:pic>
      <p:sp>
        <p:nvSpPr>
          <p:cNvPr id="9" name="Rectangle 8">
            <a:extLst>
              <a:ext uri="{FF2B5EF4-FFF2-40B4-BE49-F238E27FC236}">
                <a16:creationId xmlns:a16="http://schemas.microsoft.com/office/drawing/2014/main" id="{E0BC050F-8B6A-0E49-9CBD-7148A5865134}"/>
              </a:ext>
            </a:extLst>
          </p:cNvPr>
          <p:cNvSpPr/>
          <p:nvPr userDrawn="1"/>
        </p:nvSpPr>
        <p:spPr>
          <a:xfrm rot="16200000">
            <a:off x="5587416" y="-2771063"/>
            <a:ext cx="1011076" cy="12192002"/>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2A24AEC6-A785-4980-9016-1314D70D7A9D}"/>
              </a:ext>
            </a:extLst>
          </p:cNvPr>
          <p:cNvSpPr/>
          <p:nvPr userDrawn="1"/>
        </p:nvSpPr>
        <p:spPr>
          <a:xfrm>
            <a:off x="-2" y="2815146"/>
            <a:ext cx="12192001" cy="101532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AU" sz="3200" b="1">
                <a:solidFill>
                  <a:schemeClr val="bg1"/>
                </a:solidFill>
              </a:rPr>
              <a:t>Thank you.</a:t>
            </a:r>
          </a:p>
        </p:txBody>
      </p:sp>
    </p:spTree>
    <p:extLst>
      <p:ext uri="{BB962C8B-B14F-4D97-AF65-F5344CB8AC3E}">
        <p14:creationId xmlns:p14="http://schemas.microsoft.com/office/powerpoint/2010/main" val="4092081054"/>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CBF9-946A-6644-9812-AAC9B5ABBB5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DDEA20A-3FE2-174A-AEE9-15EE08D6F314}"/>
              </a:ext>
            </a:extLst>
          </p:cNvPr>
          <p:cNvSpPr>
            <a:spLocks noGrp="1"/>
          </p:cNvSpPr>
          <p:nvPr>
            <p:ph type="dt" sz="half" idx="10"/>
          </p:nvPr>
        </p:nvSpPr>
        <p:spPr/>
        <p:txBody>
          <a:bodyPr/>
          <a:lstStyle/>
          <a:p>
            <a:fld id="{E0413107-66C8-4B32-A232-D050C73CBD0E}" type="datetimeFigureOut">
              <a:rPr lang="en-AU" smtClean="0"/>
              <a:t>28/07/2021</a:t>
            </a:fld>
            <a:endParaRPr lang="en-AU"/>
          </a:p>
        </p:txBody>
      </p:sp>
      <p:sp>
        <p:nvSpPr>
          <p:cNvPr id="4" name="Footer Placeholder 3">
            <a:extLst>
              <a:ext uri="{FF2B5EF4-FFF2-40B4-BE49-F238E27FC236}">
                <a16:creationId xmlns:a16="http://schemas.microsoft.com/office/drawing/2014/main" id="{3FE54039-7188-D949-8FEC-2C0FEEA1241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F939DFD-C55E-0E47-A368-9819F0878DE1}"/>
              </a:ext>
            </a:extLst>
          </p:cNvPr>
          <p:cNvSpPr>
            <a:spLocks noGrp="1"/>
          </p:cNvSpPr>
          <p:nvPr>
            <p:ph type="sldNum" sz="quarter" idx="12"/>
          </p:nvPr>
        </p:nvSpPr>
        <p:spPr/>
        <p:txBody>
          <a:bodyPr/>
          <a:lstStyle/>
          <a:p>
            <a:fld id="{78224DA3-C99C-4E8B-9E5B-79E8D8B66948}" type="slidenum">
              <a:rPr lang="en-AU" smtClean="0"/>
              <a:t>‹#›</a:t>
            </a:fld>
            <a:endParaRPr lang="en-AU"/>
          </a:p>
        </p:txBody>
      </p:sp>
    </p:spTree>
    <p:extLst>
      <p:ext uri="{BB962C8B-B14F-4D97-AF65-F5344CB8AC3E}">
        <p14:creationId xmlns:p14="http://schemas.microsoft.com/office/powerpoint/2010/main" val="3636932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Slide - Introducti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6" name="Text Placeholder 12">
            <a:extLst>
              <a:ext uri="{FF2B5EF4-FFF2-40B4-BE49-F238E27FC236}">
                <a16:creationId xmlns:a16="http://schemas.microsoft.com/office/drawing/2014/main" id="{52090062-3E19-4959-962D-50739DDBDD27}"/>
              </a:ext>
            </a:extLst>
          </p:cNvPr>
          <p:cNvSpPr>
            <a:spLocks noGrp="1"/>
          </p:cNvSpPr>
          <p:nvPr>
            <p:ph type="body" sz="quarter" idx="15" hasCustomPrompt="1"/>
          </p:nvPr>
        </p:nvSpPr>
        <p:spPr>
          <a:xfrm>
            <a:off x="1050398" y="1993901"/>
            <a:ext cx="4321702" cy="4322232"/>
          </a:xfrm>
          <a:prstGeom prst="rect">
            <a:avLst/>
          </a:prstGeom>
        </p:spPr>
        <p:txBody>
          <a:bodyPr>
            <a:noAutofit/>
          </a:bodyPr>
          <a:lstStyle>
            <a:lvl1pPr marL="0" indent="0">
              <a:buFont typeface="Arial" panose="020B0604020202020204" pitchFamily="34" charset="0"/>
              <a:buNone/>
              <a:defRPr sz="1400">
                <a:solidFill>
                  <a:srgbClr val="4D4D4D"/>
                </a:solidFill>
                <a:latin typeface="+mn-lt"/>
              </a:defRPr>
            </a:lvl1pPr>
            <a:lvl2pPr>
              <a:defRPr sz="1400"/>
            </a:lvl2pPr>
            <a:lvl3pPr>
              <a:defRPr sz="1400"/>
            </a:lvl3pPr>
            <a:lvl4pPr>
              <a:defRPr sz="1400"/>
            </a:lvl4pPr>
            <a:lvl5pPr marL="1828800" indent="0">
              <a:buNone/>
              <a:defRPr/>
            </a:lvl5pPr>
          </a:lstStyle>
          <a:p>
            <a:pPr lvl="0"/>
            <a:r>
              <a:rPr lang="en-US"/>
              <a:t>Slide body</a:t>
            </a:r>
          </a:p>
        </p:txBody>
      </p:sp>
      <p:pic>
        <p:nvPicPr>
          <p:cNvPr id="8" name="Picture 7" descr="Background pattern&#10;&#10;Description automatically generated">
            <a:extLst>
              <a:ext uri="{FF2B5EF4-FFF2-40B4-BE49-F238E27FC236}">
                <a16:creationId xmlns:a16="http://schemas.microsoft.com/office/drawing/2014/main" id="{B00C6254-466C-974A-A627-AEECC1CB44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9" name="Rectangle 8">
            <a:extLst>
              <a:ext uri="{FF2B5EF4-FFF2-40B4-BE49-F238E27FC236}">
                <a16:creationId xmlns:a16="http://schemas.microsoft.com/office/drawing/2014/main" id="{7A2CB66F-4F25-A44E-BAAF-14A9C23EF53B}"/>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 Placeholder 7">
            <a:extLst>
              <a:ext uri="{FF2B5EF4-FFF2-40B4-BE49-F238E27FC236}">
                <a16:creationId xmlns:a16="http://schemas.microsoft.com/office/drawing/2014/main" id="{1979FA80-40F7-1E4D-90E4-1D93DD32A1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Introduction.</a:t>
            </a:r>
          </a:p>
        </p:txBody>
      </p:sp>
      <p:pic>
        <p:nvPicPr>
          <p:cNvPr id="2" name="Picture 1">
            <a:extLst>
              <a:ext uri="{FF2B5EF4-FFF2-40B4-BE49-F238E27FC236}">
                <a16:creationId xmlns:a16="http://schemas.microsoft.com/office/drawing/2014/main" id="{9A0C439B-0AC4-7A44-9102-FF4B616281EE}"/>
              </a:ext>
            </a:extLst>
          </p:cNvPr>
          <p:cNvPicPr>
            <a:picLocks noChangeAspect="1"/>
          </p:cNvPicPr>
          <p:nvPr userDrawn="1"/>
        </p:nvPicPr>
        <p:blipFill>
          <a:blip r:embed="rId3"/>
          <a:stretch>
            <a:fillRect/>
          </a:stretch>
        </p:blipFill>
        <p:spPr>
          <a:xfrm>
            <a:off x="7259601" y="2451364"/>
            <a:ext cx="3403600" cy="3403600"/>
          </a:xfrm>
          <a:prstGeom prst="rect">
            <a:avLst/>
          </a:prstGeom>
        </p:spPr>
      </p:pic>
    </p:spTree>
    <p:extLst>
      <p:ext uri="{BB962C8B-B14F-4D97-AF65-F5344CB8AC3E}">
        <p14:creationId xmlns:p14="http://schemas.microsoft.com/office/powerpoint/2010/main" val="752757221"/>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Slide - Any Questi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6" name="Text Placeholder 12">
            <a:extLst>
              <a:ext uri="{FF2B5EF4-FFF2-40B4-BE49-F238E27FC236}">
                <a16:creationId xmlns:a16="http://schemas.microsoft.com/office/drawing/2014/main" id="{52090062-3E19-4959-962D-50739DDBDD27}"/>
              </a:ext>
            </a:extLst>
          </p:cNvPr>
          <p:cNvSpPr>
            <a:spLocks noGrp="1"/>
          </p:cNvSpPr>
          <p:nvPr>
            <p:ph type="body" sz="quarter" idx="15" hasCustomPrompt="1"/>
          </p:nvPr>
        </p:nvSpPr>
        <p:spPr>
          <a:xfrm>
            <a:off x="1050398" y="1993901"/>
            <a:ext cx="4321702" cy="4322232"/>
          </a:xfrm>
          <a:prstGeom prst="rect">
            <a:avLst/>
          </a:prstGeom>
        </p:spPr>
        <p:txBody>
          <a:bodyPr>
            <a:noAutofit/>
          </a:bodyPr>
          <a:lstStyle>
            <a:lvl1pPr marL="0" indent="0">
              <a:buFont typeface="Arial" panose="020B0604020202020204" pitchFamily="34" charset="0"/>
              <a:buNone/>
              <a:defRPr sz="1400">
                <a:solidFill>
                  <a:srgbClr val="4D4D4D"/>
                </a:solidFill>
                <a:latin typeface="+mn-lt"/>
              </a:defRPr>
            </a:lvl1pPr>
            <a:lvl2pPr>
              <a:defRPr sz="1400"/>
            </a:lvl2pPr>
            <a:lvl3pPr>
              <a:defRPr sz="1400"/>
            </a:lvl3pPr>
            <a:lvl4pPr>
              <a:defRPr sz="1400"/>
            </a:lvl4pPr>
            <a:lvl5pPr marL="1828800" indent="0">
              <a:buNone/>
              <a:defRPr/>
            </a:lvl5pPr>
          </a:lstStyle>
          <a:p>
            <a:pPr lvl="0"/>
            <a:r>
              <a:rPr lang="en-US"/>
              <a:t>Slide body</a:t>
            </a:r>
          </a:p>
        </p:txBody>
      </p:sp>
      <p:pic>
        <p:nvPicPr>
          <p:cNvPr id="8" name="Picture 7" descr="Background pattern&#10;&#10;Description automatically generated">
            <a:extLst>
              <a:ext uri="{FF2B5EF4-FFF2-40B4-BE49-F238E27FC236}">
                <a16:creationId xmlns:a16="http://schemas.microsoft.com/office/drawing/2014/main" id="{B00C6254-466C-974A-A627-AEECC1CB44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9" name="Rectangle 8">
            <a:extLst>
              <a:ext uri="{FF2B5EF4-FFF2-40B4-BE49-F238E27FC236}">
                <a16:creationId xmlns:a16="http://schemas.microsoft.com/office/drawing/2014/main" id="{7A2CB66F-4F25-A44E-BAAF-14A9C23EF53B}"/>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 Placeholder 7">
            <a:extLst>
              <a:ext uri="{FF2B5EF4-FFF2-40B4-BE49-F238E27FC236}">
                <a16:creationId xmlns:a16="http://schemas.microsoft.com/office/drawing/2014/main" id="{1979FA80-40F7-1E4D-90E4-1D93DD32A1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Any questions.</a:t>
            </a:r>
          </a:p>
        </p:txBody>
      </p:sp>
      <p:pic>
        <p:nvPicPr>
          <p:cNvPr id="3" name="Picture 2">
            <a:extLst>
              <a:ext uri="{FF2B5EF4-FFF2-40B4-BE49-F238E27FC236}">
                <a16:creationId xmlns:a16="http://schemas.microsoft.com/office/drawing/2014/main" id="{DBEB3470-8D07-1E43-A105-3657AB4B2EA8}"/>
              </a:ext>
            </a:extLst>
          </p:cNvPr>
          <p:cNvPicPr>
            <a:picLocks noChangeAspect="1"/>
          </p:cNvPicPr>
          <p:nvPr userDrawn="1"/>
        </p:nvPicPr>
        <p:blipFill>
          <a:blip r:embed="rId3"/>
          <a:stretch>
            <a:fillRect/>
          </a:stretch>
        </p:blipFill>
        <p:spPr>
          <a:xfrm>
            <a:off x="7259601" y="2451364"/>
            <a:ext cx="3403600" cy="3403600"/>
          </a:xfrm>
          <a:prstGeom prst="rect">
            <a:avLst/>
          </a:prstGeom>
        </p:spPr>
      </p:pic>
    </p:spTree>
    <p:extLst>
      <p:ext uri="{BB962C8B-B14F-4D97-AF65-F5344CB8AC3E}">
        <p14:creationId xmlns:p14="http://schemas.microsoft.com/office/powerpoint/2010/main" val="3961755957"/>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Slide - next Step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6" name="Text Placeholder 12">
            <a:extLst>
              <a:ext uri="{FF2B5EF4-FFF2-40B4-BE49-F238E27FC236}">
                <a16:creationId xmlns:a16="http://schemas.microsoft.com/office/drawing/2014/main" id="{52090062-3E19-4959-962D-50739DDBDD27}"/>
              </a:ext>
            </a:extLst>
          </p:cNvPr>
          <p:cNvSpPr>
            <a:spLocks noGrp="1"/>
          </p:cNvSpPr>
          <p:nvPr>
            <p:ph type="body" sz="quarter" idx="15" hasCustomPrompt="1"/>
          </p:nvPr>
        </p:nvSpPr>
        <p:spPr>
          <a:xfrm>
            <a:off x="1050398" y="1993901"/>
            <a:ext cx="4321702" cy="4322232"/>
          </a:xfrm>
          <a:prstGeom prst="rect">
            <a:avLst/>
          </a:prstGeom>
        </p:spPr>
        <p:txBody>
          <a:bodyPr>
            <a:noAutofit/>
          </a:bodyPr>
          <a:lstStyle>
            <a:lvl1pPr marL="0" indent="0">
              <a:buFont typeface="Arial" panose="020B0604020202020204" pitchFamily="34" charset="0"/>
              <a:buNone/>
              <a:defRPr sz="1400">
                <a:solidFill>
                  <a:srgbClr val="4D4D4D"/>
                </a:solidFill>
                <a:latin typeface="+mn-lt"/>
              </a:defRPr>
            </a:lvl1pPr>
            <a:lvl2pPr>
              <a:defRPr sz="1400"/>
            </a:lvl2pPr>
            <a:lvl3pPr>
              <a:defRPr sz="1400"/>
            </a:lvl3pPr>
            <a:lvl4pPr>
              <a:defRPr sz="1400"/>
            </a:lvl4pPr>
            <a:lvl5pPr marL="1828800" indent="0">
              <a:buNone/>
              <a:defRPr/>
            </a:lvl5pPr>
          </a:lstStyle>
          <a:p>
            <a:pPr lvl="0"/>
            <a:r>
              <a:rPr lang="en-US"/>
              <a:t>Slide body</a:t>
            </a:r>
          </a:p>
        </p:txBody>
      </p:sp>
      <p:pic>
        <p:nvPicPr>
          <p:cNvPr id="8" name="Picture 7" descr="Background pattern&#10;&#10;Description automatically generated">
            <a:extLst>
              <a:ext uri="{FF2B5EF4-FFF2-40B4-BE49-F238E27FC236}">
                <a16:creationId xmlns:a16="http://schemas.microsoft.com/office/drawing/2014/main" id="{B00C6254-466C-974A-A627-AEECC1CB44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9" name="Rectangle 8">
            <a:extLst>
              <a:ext uri="{FF2B5EF4-FFF2-40B4-BE49-F238E27FC236}">
                <a16:creationId xmlns:a16="http://schemas.microsoft.com/office/drawing/2014/main" id="{7A2CB66F-4F25-A44E-BAAF-14A9C23EF53B}"/>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 Placeholder 7">
            <a:extLst>
              <a:ext uri="{FF2B5EF4-FFF2-40B4-BE49-F238E27FC236}">
                <a16:creationId xmlns:a16="http://schemas.microsoft.com/office/drawing/2014/main" id="{1979FA80-40F7-1E4D-90E4-1D93DD32A1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Next Steps.</a:t>
            </a:r>
          </a:p>
        </p:txBody>
      </p:sp>
      <p:pic>
        <p:nvPicPr>
          <p:cNvPr id="3" name="Picture 2">
            <a:extLst>
              <a:ext uri="{FF2B5EF4-FFF2-40B4-BE49-F238E27FC236}">
                <a16:creationId xmlns:a16="http://schemas.microsoft.com/office/drawing/2014/main" id="{A80E2FC8-029B-D944-8863-AE756B2309CD}"/>
              </a:ext>
            </a:extLst>
          </p:cNvPr>
          <p:cNvPicPr>
            <a:picLocks noChangeAspect="1"/>
          </p:cNvPicPr>
          <p:nvPr userDrawn="1"/>
        </p:nvPicPr>
        <p:blipFill>
          <a:blip r:embed="rId3"/>
          <a:stretch>
            <a:fillRect/>
          </a:stretch>
        </p:blipFill>
        <p:spPr>
          <a:xfrm>
            <a:off x="7259601" y="2451364"/>
            <a:ext cx="3403600" cy="3403600"/>
          </a:xfrm>
          <a:prstGeom prst="rect">
            <a:avLst/>
          </a:prstGeom>
        </p:spPr>
      </p:pic>
    </p:spTree>
    <p:extLst>
      <p:ext uri="{BB962C8B-B14F-4D97-AF65-F5344CB8AC3E}">
        <p14:creationId xmlns:p14="http://schemas.microsoft.com/office/powerpoint/2010/main" val="1915183780"/>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Slide - Review">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16" name="Text Placeholder 12">
            <a:extLst>
              <a:ext uri="{FF2B5EF4-FFF2-40B4-BE49-F238E27FC236}">
                <a16:creationId xmlns:a16="http://schemas.microsoft.com/office/drawing/2014/main" id="{52090062-3E19-4959-962D-50739DDBDD27}"/>
              </a:ext>
            </a:extLst>
          </p:cNvPr>
          <p:cNvSpPr>
            <a:spLocks noGrp="1"/>
          </p:cNvSpPr>
          <p:nvPr>
            <p:ph type="body" sz="quarter" idx="15" hasCustomPrompt="1"/>
          </p:nvPr>
        </p:nvSpPr>
        <p:spPr>
          <a:xfrm>
            <a:off x="1050398" y="1993901"/>
            <a:ext cx="4321702" cy="4322232"/>
          </a:xfrm>
          <a:prstGeom prst="rect">
            <a:avLst/>
          </a:prstGeom>
        </p:spPr>
        <p:txBody>
          <a:bodyPr>
            <a:noAutofit/>
          </a:bodyPr>
          <a:lstStyle>
            <a:lvl1pPr marL="0" indent="0">
              <a:buFont typeface="Arial" panose="020B0604020202020204" pitchFamily="34" charset="0"/>
              <a:buNone/>
              <a:defRPr sz="1400">
                <a:solidFill>
                  <a:srgbClr val="4D4D4D"/>
                </a:solidFill>
                <a:latin typeface="+mn-lt"/>
              </a:defRPr>
            </a:lvl1pPr>
            <a:lvl2pPr>
              <a:defRPr sz="1400"/>
            </a:lvl2pPr>
            <a:lvl3pPr>
              <a:defRPr sz="1400"/>
            </a:lvl3pPr>
            <a:lvl4pPr>
              <a:defRPr sz="1400"/>
            </a:lvl4pPr>
            <a:lvl5pPr marL="1828800" indent="0">
              <a:buNone/>
              <a:defRPr/>
            </a:lvl5pPr>
          </a:lstStyle>
          <a:p>
            <a:pPr lvl="0"/>
            <a:r>
              <a:rPr lang="en-US"/>
              <a:t>Slide body</a:t>
            </a:r>
          </a:p>
        </p:txBody>
      </p:sp>
      <p:pic>
        <p:nvPicPr>
          <p:cNvPr id="8" name="Picture 7" descr="Background pattern&#10;&#10;Description automatically generated">
            <a:extLst>
              <a:ext uri="{FF2B5EF4-FFF2-40B4-BE49-F238E27FC236}">
                <a16:creationId xmlns:a16="http://schemas.microsoft.com/office/drawing/2014/main" id="{B00C6254-466C-974A-A627-AEECC1CB44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9" name="Rectangle 8">
            <a:extLst>
              <a:ext uri="{FF2B5EF4-FFF2-40B4-BE49-F238E27FC236}">
                <a16:creationId xmlns:a16="http://schemas.microsoft.com/office/drawing/2014/main" id="{7A2CB66F-4F25-A44E-BAAF-14A9C23EF53B}"/>
              </a:ext>
            </a:extLst>
          </p:cNvPr>
          <p:cNvSpPr/>
          <p:nvPr userDrawn="1"/>
        </p:nvSpPr>
        <p:spPr>
          <a:xfrm rot="16200000">
            <a:off x="2273299"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 Placeholder 7">
            <a:extLst>
              <a:ext uri="{FF2B5EF4-FFF2-40B4-BE49-F238E27FC236}">
                <a16:creationId xmlns:a16="http://schemas.microsoft.com/office/drawing/2014/main" id="{1979FA80-40F7-1E4D-90E4-1D93DD32A1F8}"/>
              </a:ext>
            </a:extLst>
          </p:cNvPr>
          <p:cNvSpPr>
            <a:spLocks noGrp="1"/>
          </p:cNvSpPr>
          <p:nvPr>
            <p:ph type="body" sz="quarter" idx="13" hasCustomPrompt="1"/>
          </p:nvPr>
        </p:nvSpPr>
        <p:spPr>
          <a:xfrm>
            <a:off x="0" y="719666"/>
            <a:ext cx="5372100"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Review.</a:t>
            </a:r>
          </a:p>
        </p:txBody>
      </p:sp>
      <p:pic>
        <p:nvPicPr>
          <p:cNvPr id="2" name="Picture 1">
            <a:extLst>
              <a:ext uri="{FF2B5EF4-FFF2-40B4-BE49-F238E27FC236}">
                <a16:creationId xmlns:a16="http://schemas.microsoft.com/office/drawing/2014/main" id="{7E9D06B9-C3E8-7448-AF84-906030D593AB}"/>
              </a:ext>
            </a:extLst>
          </p:cNvPr>
          <p:cNvPicPr>
            <a:picLocks noChangeAspect="1"/>
          </p:cNvPicPr>
          <p:nvPr userDrawn="1"/>
        </p:nvPicPr>
        <p:blipFill>
          <a:blip r:embed="rId3"/>
          <a:stretch>
            <a:fillRect/>
          </a:stretch>
        </p:blipFill>
        <p:spPr>
          <a:xfrm>
            <a:off x="7306734" y="2451364"/>
            <a:ext cx="3403600" cy="3403600"/>
          </a:xfrm>
          <a:prstGeom prst="rect">
            <a:avLst/>
          </a:prstGeom>
        </p:spPr>
      </p:pic>
    </p:spTree>
    <p:extLst>
      <p:ext uri="{BB962C8B-B14F-4D97-AF65-F5344CB8AC3E}">
        <p14:creationId xmlns:p14="http://schemas.microsoft.com/office/powerpoint/2010/main" val="2814641438"/>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E68B4AE-7BB2-4B4E-9114-5FB98A8277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680" b="69159"/>
          <a:stretch/>
        </p:blipFill>
        <p:spPr>
          <a:xfrm>
            <a:off x="0" y="3128"/>
            <a:ext cx="12192000" cy="1262146"/>
          </a:xfrm>
          <a:prstGeom prst="rect">
            <a:avLst/>
          </a:prstGeom>
        </p:spPr>
      </p:pic>
      <p:sp>
        <p:nvSpPr>
          <p:cNvPr id="5" name="Slide Number Placeholder 4">
            <a:extLst>
              <a:ext uri="{FF2B5EF4-FFF2-40B4-BE49-F238E27FC236}">
                <a16:creationId xmlns:a16="http://schemas.microsoft.com/office/drawing/2014/main" id="{5CF65CAC-0972-44B6-827F-A45025204176}"/>
              </a:ext>
            </a:extLst>
          </p:cNvPr>
          <p:cNvSpPr>
            <a:spLocks noGrp="1"/>
          </p:cNvSpPr>
          <p:nvPr>
            <p:ph type="sldNum" sz="quarter" idx="12"/>
          </p:nvPr>
        </p:nvSpPr>
        <p:spPr>
          <a:xfrm>
            <a:off x="9338734" y="6492875"/>
            <a:ext cx="2743200" cy="365125"/>
          </a:xfrm>
        </p:spPr>
        <p:txBody>
          <a:bodyPr/>
          <a:lstStyle/>
          <a:p>
            <a:fld id="{0DF07FF5-F999-46DE-BBF2-7D88146E7D46}" type="slidenum">
              <a:rPr lang="en-AU" smtClean="0"/>
              <a:t>‹#›</a:t>
            </a:fld>
            <a:endParaRPr lang="en-AU"/>
          </a:p>
        </p:txBody>
      </p:sp>
      <p:sp>
        <p:nvSpPr>
          <p:cNvPr id="6" name="Rectangle 5">
            <a:extLst>
              <a:ext uri="{FF2B5EF4-FFF2-40B4-BE49-F238E27FC236}">
                <a16:creationId xmlns:a16="http://schemas.microsoft.com/office/drawing/2014/main" id="{727F8D86-A4AB-42FC-86D4-1C18C142A735}"/>
              </a:ext>
            </a:extLst>
          </p:cNvPr>
          <p:cNvSpPr/>
          <p:nvPr userDrawn="1"/>
        </p:nvSpPr>
        <p:spPr>
          <a:xfrm rot="16200000">
            <a:off x="2273300" y="-1553633"/>
            <a:ext cx="825501" cy="5372100"/>
          </a:xfrm>
          <a:prstGeom prst="rect">
            <a:avLst/>
          </a:prstGeom>
          <a:gradFill>
            <a:gsLst>
              <a:gs pos="56000">
                <a:srgbClr val="F23B30"/>
              </a:gs>
              <a:gs pos="0">
                <a:srgbClr val="FE6500"/>
              </a:gs>
              <a:gs pos="100000">
                <a:srgbClr val="E60E64"/>
              </a:gs>
              <a:gs pos="100000">
                <a:srgbClr val="E60E6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12">
            <a:extLst>
              <a:ext uri="{FF2B5EF4-FFF2-40B4-BE49-F238E27FC236}">
                <a16:creationId xmlns:a16="http://schemas.microsoft.com/office/drawing/2014/main" id="{78CA7469-E006-4679-8422-588E7807A754}"/>
              </a:ext>
            </a:extLst>
          </p:cNvPr>
          <p:cNvSpPr>
            <a:spLocks noGrp="1"/>
          </p:cNvSpPr>
          <p:nvPr>
            <p:ph type="body" sz="quarter" idx="15" hasCustomPrompt="1"/>
          </p:nvPr>
        </p:nvSpPr>
        <p:spPr>
          <a:xfrm>
            <a:off x="1056260" y="2277531"/>
            <a:ext cx="10092386" cy="4035346"/>
          </a:xfrm>
          <a:prstGeom prst="rect">
            <a:avLst/>
          </a:prstGeom>
        </p:spPr>
        <p:txBody>
          <a:bodyPr>
            <a:noAutofit/>
          </a:bodyPr>
          <a:lstStyle>
            <a:lvl1pPr marL="0" indent="0">
              <a:buFont typeface="Arial" panose="020B0604020202020204" pitchFamily="34" charset="0"/>
              <a:buNone/>
              <a:defRPr sz="1400">
                <a:solidFill>
                  <a:srgbClr val="4D4D4D"/>
                </a:solidFill>
              </a:defRPr>
            </a:lvl1pPr>
            <a:lvl2pPr marL="457200" indent="0">
              <a:buNone/>
              <a:defRPr sz="1400"/>
            </a:lvl2pPr>
            <a:lvl3pPr>
              <a:defRPr sz="1400"/>
            </a:lvl3pPr>
            <a:lvl4pPr>
              <a:defRPr sz="1400"/>
            </a:lvl4pPr>
            <a:lvl5pPr>
              <a:defRPr sz="1400"/>
            </a:lvl5pPr>
            <a:lvl6pPr>
              <a:defRPr sz="1400"/>
            </a:lvl6pPr>
            <a:lvl7pPr>
              <a:defRPr sz="1400"/>
            </a:lvl7pPr>
          </a:lstStyle>
          <a:p>
            <a:pPr lvl="0"/>
            <a:r>
              <a:rPr lang="en-US"/>
              <a:t>Slide body</a:t>
            </a:r>
          </a:p>
        </p:txBody>
      </p:sp>
      <p:sp>
        <p:nvSpPr>
          <p:cNvPr id="7" name="Text Placeholder 7">
            <a:extLst>
              <a:ext uri="{FF2B5EF4-FFF2-40B4-BE49-F238E27FC236}">
                <a16:creationId xmlns:a16="http://schemas.microsoft.com/office/drawing/2014/main" id="{D95CEAB3-4526-264D-8366-CC3219820CF5}"/>
              </a:ext>
            </a:extLst>
          </p:cNvPr>
          <p:cNvSpPr>
            <a:spLocks noGrp="1"/>
          </p:cNvSpPr>
          <p:nvPr>
            <p:ph type="body" sz="quarter" idx="31" hasCustomPrompt="1"/>
          </p:nvPr>
        </p:nvSpPr>
        <p:spPr>
          <a:xfrm>
            <a:off x="1056260" y="1854990"/>
            <a:ext cx="2878135" cy="300037"/>
          </a:xfrm>
          <a:prstGeom prst="rect">
            <a:avLst/>
          </a:prstGeom>
        </p:spPr>
        <p:txBody>
          <a:bodyPr anchor="ctr">
            <a:noAutofit/>
          </a:bodyPr>
          <a:lstStyle>
            <a:lvl1pPr marL="0" indent="0" algn="l">
              <a:buNone/>
              <a:defRPr sz="1800" b="1" baseline="0">
                <a:solidFill>
                  <a:srgbClr val="FE6500"/>
                </a:solidFill>
              </a:defRPr>
            </a:lvl1pPr>
          </a:lstStyle>
          <a:p>
            <a:pPr lvl="0"/>
            <a:r>
              <a:rPr lang="en-US"/>
              <a:t>Subtitle</a:t>
            </a:r>
          </a:p>
        </p:txBody>
      </p:sp>
      <p:sp>
        <p:nvSpPr>
          <p:cNvPr id="10" name="Text Placeholder 7">
            <a:extLst>
              <a:ext uri="{FF2B5EF4-FFF2-40B4-BE49-F238E27FC236}">
                <a16:creationId xmlns:a16="http://schemas.microsoft.com/office/drawing/2014/main" id="{42F11AEE-9FE7-BC4C-9BF5-952579C9A698}"/>
              </a:ext>
            </a:extLst>
          </p:cNvPr>
          <p:cNvSpPr>
            <a:spLocks noGrp="1"/>
          </p:cNvSpPr>
          <p:nvPr>
            <p:ph type="body" sz="quarter" idx="13" hasCustomPrompt="1"/>
          </p:nvPr>
        </p:nvSpPr>
        <p:spPr>
          <a:xfrm>
            <a:off x="0" y="719666"/>
            <a:ext cx="5372101" cy="825502"/>
          </a:xfrm>
          <a:prstGeom prst="rect">
            <a:avLst/>
          </a:prstGeom>
        </p:spPr>
        <p:txBody>
          <a:bodyPr anchor="ctr">
            <a:normAutofit/>
          </a:bodyPr>
          <a:lstStyle>
            <a:lvl1pPr marL="0" indent="0" algn="ctr">
              <a:buNone/>
              <a:defRPr sz="2400" b="1" i="0" baseline="0">
                <a:solidFill>
                  <a:schemeClr val="bg1"/>
                </a:solidFill>
                <a:latin typeface="Century Gothic" panose="020B0502020202020204" pitchFamily="34" charset="0"/>
              </a:defRPr>
            </a:lvl1pPr>
          </a:lstStyle>
          <a:p>
            <a:pPr lvl="0"/>
            <a:r>
              <a:rPr lang="en-US"/>
              <a:t>Slide title.</a:t>
            </a:r>
          </a:p>
        </p:txBody>
      </p:sp>
    </p:spTree>
    <p:extLst>
      <p:ext uri="{BB962C8B-B14F-4D97-AF65-F5344CB8AC3E}">
        <p14:creationId xmlns:p14="http://schemas.microsoft.com/office/powerpoint/2010/main" val="885525428"/>
      </p:ext>
    </p:extLst>
  </p:cSld>
  <p:clrMapOvr>
    <a:masterClrMapping/>
  </p:clrMapOvr>
  <p:transition spd="slow">
    <p:push/>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CB0767-4DC7-CA47-8F13-1CAC95411BE2}"/>
              </a:ext>
            </a:extLst>
          </p:cNvPr>
          <p:cNvSpPr/>
          <p:nvPr userDrawn="1"/>
        </p:nvSpPr>
        <p:spPr>
          <a:xfrm>
            <a:off x="0" y="0"/>
            <a:ext cx="12192000" cy="1213338"/>
          </a:xfrm>
          <a:prstGeom prst="rect">
            <a:avLst/>
          </a:prstGeom>
          <a:solidFill>
            <a:schemeClr val="tx1">
              <a:lumMod val="20000"/>
              <a:lumOff val="80000"/>
            </a:schemeClr>
          </a:solidFill>
          <a:ln>
            <a:solidFill>
              <a:schemeClr val="tx1">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36F608C6-52B8-44E3-96DA-AB23DF664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05114DB1-6363-4952-930F-62E1FA353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A28FD73-235A-4750-8981-044FED30C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13107-66C8-4B32-A232-D050C73CBD0E}" type="datetimeFigureOut">
              <a:rPr lang="en-AU" smtClean="0"/>
              <a:t>28/07/2021</a:t>
            </a:fld>
            <a:endParaRPr lang="en-AU"/>
          </a:p>
        </p:txBody>
      </p:sp>
      <p:sp>
        <p:nvSpPr>
          <p:cNvPr id="5" name="Footer Placeholder 4">
            <a:extLst>
              <a:ext uri="{FF2B5EF4-FFF2-40B4-BE49-F238E27FC236}">
                <a16:creationId xmlns:a16="http://schemas.microsoft.com/office/drawing/2014/main" id="{9C61E19A-0162-4A5A-AC6B-1A46108D3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0D75E95-AFA4-4685-8383-4C954A023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4DA3-C99C-4E8B-9E5B-79E8D8B66948}" type="slidenum">
              <a:rPr lang="en-AU" smtClean="0"/>
              <a:t>‹#›</a:t>
            </a:fld>
            <a:endParaRPr lang="en-AU"/>
          </a:p>
        </p:txBody>
      </p:sp>
    </p:spTree>
    <p:extLst>
      <p:ext uri="{BB962C8B-B14F-4D97-AF65-F5344CB8AC3E}">
        <p14:creationId xmlns:p14="http://schemas.microsoft.com/office/powerpoint/2010/main" val="3006639605"/>
      </p:ext>
    </p:extLst>
  </p:cSld>
  <p:clrMap bg1="lt1" tx1="dk1" bg2="lt2" tx2="dk2" accent1="accent1" accent2="accent2" accent3="accent3" accent4="accent4" accent5="accent5" accent6="accent6" hlink="hlink" folHlink="folHlink"/>
  <p:sldLayoutIdLst>
    <p:sldLayoutId id="2147483771" r:id="rId1"/>
    <p:sldLayoutId id="2147483770" r:id="rId2"/>
    <p:sldLayoutId id="2147483672" r:id="rId3"/>
    <p:sldLayoutId id="2147483809" r:id="rId4"/>
    <p:sldLayoutId id="2147483810" r:id="rId5"/>
    <p:sldLayoutId id="2147483808" r:id="rId6"/>
    <p:sldLayoutId id="2147483811" r:id="rId7"/>
    <p:sldLayoutId id="2147483812" r:id="rId8"/>
    <p:sldLayoutId id="2147483690" r:id="rId9"/>
    <p:sldLayoutId id="2147483787" r:id="rId10"/>
    <p:sldLayoutId id="2147483674" r:id="rId11"/>
    <p:sldLayoutId id="2147483788" r:id="rId12"/>
    <p:sldLayoutId id="2147483805" r:id="rId13"/>
    <p:sldLayoutId id="2147483783" r:id="rId14"/>
    <p:sldLayoutId id="2147483673" r:id="rId15"/>
    <p:sldLayoutId id="2147483676" r:id="rId16"/>
    <p:sldLayoutId id="2147483806" r:id="rId17"/>
    <p:sldLayoutId id="2147483789" r:id="rId18"/>
    <p:sldLayoutId id="2147483804" r:id="rId19"/>
    <p:sldLayoutId id="2147483803" r:id="rId20"/>
    <p:sldLayoutId id="2147483773" r:id="rId21"/>
    <p:sldLayoutId id="2147483772" r:id="rId22"/>
    <p:sldLayoutId id="2147483678" r:id="rId23"/>
    <p:sldLayoutId id="2147483786" r:id="rId24"/>
    <p:sldLayoutId id="2147483785" r:id="rId25"/>
    <p:sldLayoutId id="2147483689" r:id="rId26"/>
    <p:sldLayoutId id="2147483790" r:id="rId27"/>
    <p:sldLayoutId id="2147483791" r:id="rId28"/>
    <p:sldLayoutId id="2147483793" r:id="rId29"/>
    <p:sldLayoutId id="2147483802" r:id="rId30"/>
    <p:sldLayoutId id="2147483796" r:id="rId31"/>
    <p:sldLayoutId id="2147483797" r:id="rId32"/>
    <p:sldLayoutId id="2147483688" r:id="rId33"/>
    <p:sldLayoutId id="2147483798" r:id="rId34"/>
    <p:sldLayoutId id="2147483799" r:id="rId35"/>
    <p:sldLayoutId id="2147483781" r:id="rId36"/>
    <p:sldLayoutId id="2147483794" r:id="rId37"/>
    <p:sldLayoutId id="2147483795" r:id="rId38"/>
    <p:sldLayoutId id="2147483779" r:id="rId39"/>
    <p:sldLayoutId id="2147483800" r:id="rId40"/>
    <p:sldLayoutId id="2147483801" r:id="rId41"/>
    <p:sldLayoutId id="2147483807" r:id="rId42"/>
    <p:sldLayoutId id="2147483677" r:id="rId43"/>
  </p:sldLayoutIdLst>
  <p:txStyles>
    <p:titleStyle>
      <a:lvl1pPr algn="l" defTabSz="914400" rtl="0" eaLnBrk="1" latinLnBrk="0" hangingPunct="1">
        <a:lnSpc>
          <a:spcPct val="90000"/>
        </a:lnSpc>
        <a:spcBef>
          <a:spcPct val="0"/>
        </a:spcBef>
        <a:buNone/>
        <a:defRPr sz="4400" kern="1200">
          <a:solidFill>
            <a:srgbClr val="4D4D4D"/>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F608C6-52B8-44E3-96DA-AB23DF664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5114DB1-6363-4952-930F-62E1FA353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A28FD73-235A-4750-8981-044FED30C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13107-66C8-4B32-A232-D050C73CBD0E}" type="datetimeFigureOut">
              <a:rPr lang="en-AU" smtClean="0"/>
              <a:t>28/07/2021</a:t>
            </a:fld>
            <a:endParaRPr lang="en-AU"/>
          </a:p>
        </p:txBody>
      </p:sp>
      <p:sp>
        <p:nvSpPr>
          <p:cNvPr id="5" name="Footer Placeholder 4">
            <a:extLst>
              <a:ext uri="{FF2B5EF4-FFF2-40B4-BE49-F238E27FC236}">
                <a16:creationId xmlns:a16="http://schemas.microsoft.com/office/drawing/2014/main" id="{9C61E19A-0162-4A5A-AC6B-1A46108D3F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0D75E95-AFA4-4685-8383-4C954A023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24DA3-C99C-4E8B-9E5B-79E8D8B66948}" type="slidenum">
              <a:rPr lang="en-AU" smtClean="0"/>
              <a:t>‹#›</a:t>
            </a:fld>
            <a:endParaRPr lang="en-AU"/>
          </a:p>
        </p:txBody>
      </p:sp>
    </p:spTree>
    <p:extLst>
      <p:ext uri="{BB962C8B-B14F-4D97-AF65-F5344CB8AC3E}">
        <p14:creationId xmlns:p14="http://schemas.microsoft.com/office/powerpoint/2010/main" val="4253623953"/>
      </p:ext>
    </p:extLst>
  </p:cSld>
  <p:clrMap bg1="lt1" tx1="dk1" bg2="lt2" tx2="dk2" accent1="accent1" accent2="accent2" accent3="accent3" accent4="accent4" accent5="accent5" accent6="accent6" hlink="hlink" folHlink="folHlink"/>
  <p:sldLayoutIdLst>
    <p:sldLayoutId id="2147483780" r:id="rId1"/>
  </p:sldLayoutIdLst>
  <p:txStyles>
    <p:titleStyle>
      <a:lvl1pPr algn="l" defTabSz="914400" rtl="0" eaLnBrk="1" latinLnBrk="0" hangingPunct="1">
        <a:lnSpc>
          <a:spcPct val="90000"/>
        </a:lnSpc>
        <a:spcBef>
          <a:spcPct val="0"/>
        </a:spcBef>
        <a:buNone/>
        <a:defRPr sz="4400" kern="1200">
          <a:solidFill>
            <a:srgbClr val="4D4D4D"/>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e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127.0.0.1:5000/addpoison?data=BEES,1"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10.0.0.239:5000/checktoken?line1=493&amp;line2=337"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6D9E-600A-304A-A903-808E4AFB22C2}"/>
              </a:ext>
            </a:extLst>
          </p:cNvPr>
          <p:cNvSpPr>
            <a:spLocks noGrp="1"/>
          </p:cNvSpPr>
          <p:nvPr>
            <p:ph type="ctrTitle"/>
          </p:nvPr>
        </p:nvSpPr>
        <p:spPr/>
        <p:txBody>
          <a:bodyPr/>
          <a:lstStyle/>
          <a:p>
            <a:r>
              <a:rPr lang="en-US" dirty="0"/>
              <a:t>Adversarial ML Workshop</a:t>
            </a:r>
          </a:p>
        </p:txBody>
      </p:sp>
      <p:sp>
        <p:nvSpPr>
          <p:cNvPr id="3" name="Text Placeholder 2">
            <a:extLst>
              <a:ext uri="{FF2B5EF4-FFF2-40B4-BE49-F238E27FC236}">
                <a16:creationId xmlns:a16="http://schemas.microsoft.com/office/drawing/2014/main" id="{69514A92-32D7-0D45-BAF1-BB8A0F0F6135}"/>
              </a:ext>
            </a:extLst>
          </p:cNvPr>
          <p:cNvSpPr>
            <a:spLocks noGrp="1"/>
          </p:cNvSpPr>
          <p:nvPr>
            <p:ph type="body" sz="quarter" idx="16"/>
          </p:nvPr>
        </p:nvSpPr>
        <p:spPr/>
        <p:txBody>
          <a:bodyPr/>
          <a:lstStyle/>
          <a:p>
            <a:r>
              <a:rPr lang="en-US" dirty="0" err="1"/>
              <a:t>JankhJankh</a:t>
            </a:r>
            <a:endParaRPr lang="en-US" dirty="0"/>
          </a:p>
        </p:txBody>
      </p:sp>
      <p:sp>
        <p:nvSpPr>
          <p:cNvPr id="4" name="Text Placeholder 3">
            <a:extLst>
              <a:ext uri="{FF2B5EF4-FFF2-40B4-BE49-F238E27FC236}">
                <a16:creationId xmlns:a16="http://schemas.microsoft.com/office/drawing/2014/main" id="{D99099AC-76E8-1447-BA55-40ECF1657961}"/>
              </a:ext>
            </a:extLst>
          </p:cNvPr>
          <p:cNvSpPr>
            <a:spLocks noGrp="1"/>
          </p:cNvSpPr>
          <p:nvPr>
            <p:ph type="body" sz="quarter" idx="17"/>
          </p:nvPr>
        </p:nvSpPr>
        <p:spPr/>
        <p:txBody>
          <a:bodyPr/>
          <a:lstStyle/>
          <a:p>
            <a:r>
              <a:rPr lang="en-US" dirty="0"/>
              <a:t>Adversarial ML Workshop</a:t>
            </a:r>
          </a:p>
        </p:txBody>
      </p:sp>
      <p:sp>
        <p:nvSpPr>
          <p:cNvPr id="5" name="Text Placeholder 4">
            <a:extLst>
              <a:ext uri="{FF2B5EF4-FFF2-40B4-BE49-F238E27FC236}">
                <a16:creationId xmlns:a16="http://schemas.microsoft.com/office/drawing/2014/main" id="{02A044BF-BFCE-BB47-9F12-E5A73A31AD75}"/>
              </a:ext>
            </a:extLst>
          </p:cNvPr>
          <p:cNvSpPr>
            <a:spLocks noGrp="1"/>
          </p:cNvSpPr>
          <p:nvPr>
            <p:ph type="body" sz="quarter" idx="18"/>
          </p:nvPr>
        </p:nvSpPr>
        <p:spPr/>
        <p:txBody>
          <a:bodyPr/>
          <a:lstStyle/>
          <a:p>
            <a:r>
              <a:rPr lang="en-US" dirty="0"/>
              <a:t>By </a:t>
            </a:r>
            <a:r>
              <a:rPr lang="en-US" dirty="0" err="1"/>
              <a:t>JankhJankh</a:t>
            </a:r>
            <a:endParaRPr lang="en-US" dirty="0"/>
          </a:p>
        </p:txBody>
      </p:sp>
    </p:spTree>
    <p:extLst>
      <p:ext uri="{BB962C8B-B14F-4D97-AF65-F5344CB8AC3E}">
        <p14:creationId xmlns:p14="http://schemas.microsoft.com/office/powerpoint/2010/main" val="324978945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sp>
        <p:nvSpPr>
          <p:cNvPr id="5" name="Subtitle 2">
            <a:extLst>
              <a:ext uri="{FF2B5EF4-FFF2-40B4-BE49-F238E27FC236}">
                <a16:creationId xmlns:a16="http://schemas.microsoft.com/office/drawing/2014/main" id="{BB290640-DD00-4CFC-9F78-5EC6E879B363}"/>
              </a:ext>
            </a:extLst>
          </p:cNvPr>
          <p:cNvSpPr txBox="1">
            <a:spLocks/>
          </p:cNvSpPr>
          <p:nvPr/>
        </p:nvSpPr>
        <p:spPr>
          <a:xfrm>
            <a:off x="3474146" y="5541090"/>
            <a:ext cx="5243707" cy="9144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3000" dirty="0">
                <a:solidFill>
                  <a:schemeClr val="tx1"/>
                </a:solidFill>
                <a:latin typeface="+mj-lt"/>
              </a:rPr>
              <a:t>More Data = Better models</a:t>
            </a:r>
          </a:p>
        </p:txBody>
      </p:sp>
      <p:pic>
        <p:nvPicPr>
          <p:cNvPr id="7" name="Picture 6">
            <a:extLst>
              <a:ext uri="{FF2B5EF4-FFF2-40B4-BE49-F238E27FC236}">
                <a16:creationId xmlns:a16="http://schemas.microsoft.com/office/drawing/2014/main" id="{8B5D0EA0-AF42-413B-B672-D60CDFA3CBCD}"/>
              </a:ext>
            </a:extLst>
          </p:cNvPr>
          <p:cNvPicPr>
            <a:picLocks noChangeAspect="1"/>
          </p:cNvPicPr>
          <p:nvPr/>
        </p:nvPicPr>
        <p:blipFill>
          <a:blip r:embed="rId2"/>
          <a:stretch>
            <a:fillRect/>
          </a:stretch>
        </p:blipFill>
        <p:spPr>
          <a:xfrm>
            <a:off x="0" y="1846385"/>
            <a:ext cx="6224658" cy="3694705"/>
          </a:xfrm>
          <a:prstGeom prst="rect">
            <a:avLst/>
          </a:prstGeom>
        </p:spPr>
      </p:pic>
      <p:pic>
        <p:nvPicPr>
          <p:cNvPr id="8" name="Picture 7">
            <a:extLst>
              <a:ext uri="{FF2B5EF4-FFF2-40B4-BE49-F238E27FC236}">
                <a16:creationId xmlns:a16="http://schemas.microsoft.com/office/drawing/2014/main" id="{F1D7A8DE-3D4F-4650-B4DC-AF9A5A70F67D}"/>
              </a:ext>
            </a:extLst>
          </p:cNvPr>
          <p:cNvPicPr>
            <a:picLocks noChangeAspect="1"/>
          </p:cNvPicPr>
          <p:nvPr/>
        </p:nvPicPr>
        <p:blipFill>
          <a:blip r:embed="rId3"/>
          <a:stretch>
            <a:fillRect/>
          </a:stretch>
        </p:blipFill>
        <p:spPr>
          <a:xfrm>
            <a:off x="6315100" y="1846385"/>
            <a:ext cx="5876900" cy="3488291"/>
          </a:xfrm>
          <a:prstGeom prst="rect">
            <a:avLst/>
          </a:prstGeom>
        </p:spPr>
      </p:pic>
    </p:spTree>
    <p:extLst>
      <p:ext uri="{BB962C8B-B14F-4D97-AF65-F5344CB8AC3E}">
        <p14:creationId xmlns:p14="http://schemas.microsoft.com/office/powerpoint/2010/main" val="196473768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pic>
        <p:nvPicPr>
          <p:cNvPr id="6" name="Picture 5">
            <a:extLst>
              <a:ext uri="{FF2B5EF4-FFF2-40B4-BE49-F238E27FC236}">
                <a16:creationId xmlns:a16="http://schemas.microsoft.com/office/drawing/2014/main" id="{3F4D7DCF-C5B2-4808-ADEA-DD28C9F5956B}"/>
              </a:ext>
            </a:extLst>
          </p:cNvPr>
          <p:cNvPicPr>
            <a:picLocks noChangeAspect="1"/>
          </p:cNvPicPr>
          <p:nvPr/>
        </p:nvPicPr>
        <p:blipFill>
          <a:blip r:embed="rId2"/>
          <a:stretch>
            <a:fillRect/>
          </a:stretch>
        </p:blipFill>
        <p:spPr>
          <a:xfrm>
            <a:off x="1406866" y="1545168"/>
            <a:ext cx="8904454" cy="5285323"/>
          </a:xfrm>
          <a:prstGeom prst="rect">
            <a:avLst/>
          </a:prstGeom>
        </p:spPr>
      </p:pic>
      <p:pic>
        <p:nvPicPr>
          <p:cNvPr id="5" name="Picture 4">
            <a:extLst>
              <a:ext uri="{FF2B5EF4-FFF2-40B4-BE49-F238E27FC236}">
                <a16:creationId xmlns:a16="http://schemas.microsoft.com/office/drawing/2014/main" id="{220811E3-53F3-4A1D-A4E4-745E46208D85}"/>
              </a:ext>
            </a:extLst>
          </p:cNvPr>
          <p:cNvPicPr>
            <a:picLocks noChangeAspect="1"/>
          </p:cNvPicPr>
          <p:nvPr/>
        </p:nvPicPr>
        <p:blipFill>
          <a:blip r:embed="rId3"/>
          <a:stretch>
            <a:fillRect/>
          </a:stretch>
        </p:blipFill>
        <p:spPr>
          <a:xfrm>
            <a:off x="1406867" y="1572677"/>
            <a:ext cx="8904452" cy="5285323"/>
          </a:xfrm>
          <a:prstGeom prst="rect">
            <a:avLst/>
          </a:prstGeom>
        </p:spPr>
      </p:pic>
    </p:spTree>
    <p:extLst>
      <p:ext uri="{BB962C8B-B14F-4D97-AF65-F5344CB8AC3E}">
        <p14:creationId xmlns:p14="http://schemas.microsoft.com/office/powerpoint/2010/main" val="132303375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sp>
        <p:nvSpPr>
          <p:cNvPr id="5" name="Subtitle 2">
            <a:extLst>
              <a:ext uri="{FF2B5EF4-FFF2-40B4-BE49-F238E27FC236}">
                <a16:creationId xmlns:a16="http://schemas.microsoft.com/office/drawing/2014/main" id="{FC038E0C-D12E-4041-B2BC-619E0D0750D6}"/>
              </a:ext>
            </a:extLst>
          </p:cNvPr>
          <p:cNvSpPr txBox="1">
            <a:spLocks/>
          </p:cNvSpPr>
          <p:nvPr/>
        </p:nvSpPr>
        <p:spPr>
          <a:xfrm>
            <a:off x="2493563" y="4953677"/>
            <a:ext cx="1494142" cy="9144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Agency FB" panose="020B0503020202020204" pitchFamily="34" charset="0"/>
              </a:rPr>
              <a:t>80% Accuracy</a:t>
            </a:r>
            <a:endParaRPr lang="en-AU" dirty="0">
              <a:solidFill>
                <a:schemeClr val="tx1"/>
              </a:solidFill>
              <a:latin typeface="Agency FB" panose="020B0503020202020204" pitchFamily="34" charset="0"/>
            </a:endParaRPr>
          </a:p>
        </p:txBody>
      </p:sp>
      <p:sp>
        <p:nvSpPr>
          <p:cNvPr id="7" name="Subtitle 2">
            <a:extLst>
              <a:ext uri="{FF2B5EF4-FFF2-40B4-BE49-F238E27FC236}">
                <a16:creationId xmlns:a16="http://schemas.microsoft.com/office/drawing/2014/main" id="{34E4861C-509E-4BB1-BB2A-988B816699D0}"/>
              </a:ext>
            </a:extLst>
          </p:cNvPr>
          <p:cNvSpPr txBox="1">
            <a:spLocks/>
          </p:cNvSpPr>
          <p:nvPr/>
        </p:nvSpPr>
        <p:spPr>
          <a:xfrm>
            <a:off x="7806654" y="4918889"/>
            <a:ext cx="1629418" cy="91440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dirty="0">
                <a:solidFill>
                  <a:schemeClr val="tx1"/>
                </a:solidFill>
                <a:latin typeface="Agency FB" panose="020B0503020202020204" pitchFamily="34" charset="0"/>
              </a:rPr>
              <a:t>100% Accuracy</a:t>
            </a:r>
            <a:endParaRPr lang="en-AU" dirty="0">
              <a:solidFill>
                <a:schemeClr val="tx1"/>
              </a:solidFill>
              <a:latin typeface="Agency FB" panose="020B0503020202020204" pitchFamily="34" charset="0"/>
            </a:endParaRPr>
          </a:p>
        </p:txBody>
      </p:sp>
      <p:sp>
        <p:nvSpPr>
          <p:cNvPr id="8" name="Subtitle 2">
            <a:extLst>
              <a:ext uri="{FF2B5EF4-FFF2-40B4-BE49-F238E27FC236}">
                <a16:creationId xmlns:a16="http://schemas.microsoft.com/office/drawing/2014/main" id="{40D2838B-78C9-4721-A508-763D11699166}"/>
              </a:ext>
            </a:extLst>
          </p:cNvPr>
          <p:cNvSpPr txBox="1">
            <a:spLocks/>
          </p:cNvSpPr>
          <p:nvPr/>
        </p:nvSpPr>
        <p:spPr>
          <a:xfrm>
            <a:off x="2253343" y="5339443"/>
            <a:ext cx="8336449" cy="112967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AU" sz="2800" dirty="0">
                <a:solidFill>
                  <a:schemeClr val="tx1"/>
                </a:solidFill>
                <a:latin typeface="+mj-lt"/>
              </a:rPr>
              <a:t>Which of these models is better?</a:t>
            </a:r>
          </a:p>
        </p:txBody>
      </p:sp>
      <p:pic>
        <p:nvPicPr>
          <p:cNvPr id="9" name="Picture 8">
            <a:extLst>
              <a:ext uri="{FF2B5EF4-FFF2-40B4-BE49-F238E27FC236}">
                <a16:creationId xmlns:a16="http://schemas.microsoft.com/office/drawing/2014/main" id="{87E1451B-AB2D-4092-8701-B71F0B6E43A7}"/>
              </a:ext>
            </a:extLst>
          </p:cNvPr>
          <p:cNvPicPr>
            <a:picLocks noChangeAspect="1"/>
          </p:cNvPicPr>
          <p:nvPr/>
        </p:nvPicPr>
        <p:blipFill>
          <a:blip r:embed="rId3"/>
          <a:stretch>
            <a:fillRect/>
          </a:stretch>
        </p:blipFill>
        <p:spPr>
          <a:xfrm>
            <a:off x="52896" y="1322388"/>
            <a:ext cx="6003703" cy="3563556"/>
          </a:xfrm>
          <a:prstGeom prst="rect">
            <a:avLst/>
          </a:prstGeom>
        </p:spPr>
      </p:pic>
      <p:pic>
        <p:nvPicPr>
          <p:cNvPr id="10" name="Picture 9">
            <a:extLst>
              <a:ext uri="{FF2B5EF4-FFF2-40B4-BE49-F238E27FC236}">
                <a16:creationId xmlns:a16="http://schemas.microsoft.com/office/drawing/2014/main" id="{EB6FEB3C-2587-48B5-940B-4D29F146D287}"/>
              </a:ext>
            </a:extLst>
          </p:cNvPr>
          <p:cNvPicPr>
            <a:picLocks noChangeAspect="1"/>
          </p:cNvPicPr>
          <p:nvPr/>
        </p:nvPicPr>
        <p:blipFill>
          <a:blip r:embed="rId4"/>
          <a:stretch>
            <a:fillRect/>
          </a:stretch>
        </p:blipFill>
        <p:spPr>
          <a:xfrm>
            <a:off x="6150700" y="1340387"/>
            <a:ext cx="6001131" cy="3562029"/>
          </a:xfrm>
          <a:prstGeom prst="rect">
            <a:avLst/>
          </a:prstGeom>
        </p:spPr>
      </p:pic>
    </p:spTree>
    <p:extLst>
      <p:ext uri="{BB962C8B-B14F-4D97-AF65-F5344CB8AC3E}">
        <p14:creationId xmlns:p14="http://schemas.microsoft.com/office/powerpoint/2010/main" val="324743228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sp>
        <p:nvSpPr>
          <p:cNvPr id="5" name="Subtitle 2">
            <a:extLst>
              <a:ext uri="{FF2B5EF4-FFF2-40B4-BE49-F238E27FC236}">
                <a16:creationId xmlns:a16="http://schemas.microsoft.com/office/drawing/2014/main" id="{FC038E0C-D12E-4041-B2BC-619E0D0750D6}"/>
              </a:ext>
            </a:extLst>
          </p:cNvPr>
          <p:cNvSpPr txBox="1">
            <a:spLocks/>
          </p:cNvSpPr>
          <p:nvPr/>
        </p:nvSpPr>
        <p:spPr>
          <a:xfrm>
            <a:off x="2493563" y="4953677"/>
            <a:ext cx="1494142" cy="9144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Agency FB" panose="020B0503020202020204" pitchFamily="34" charset="0"/>
              </a:rPr>
              <a:t>80% Accuracy</a:t>
            </a:r>
            <a:endParaRPr lang="en-AU" dirty="0">
              <a:solidFill>
                <a:schemeClr val="tx1"/>
              </a:solidFill>
              <a:latin typeface="Agency FB" panose="020B0503020202020204" pitchFamily="34" charset="0"/>
            </a:endParaRPr>
          </a:p>
        </p:txBody>
      </p:sp>
      <p:sp>
        <p:nvSpPr>
          <p:cNvPr id="7" name="Subtitle 2">
            <a:extLst>
              <a:ext uri="{FF2B5EF4-FFF2-40B4-BE49-F238E27FC236}">
                <a16:creationId xmlns:a16="http://schemas.microsoft.com/office/drawing/2014/main" id="{34E4861C-509E-4BB1-BB2A-988B816699D0}"/>
              </a:ext>
            </a:extLst>
          </p:cNvPr>
          <p:cNvSpPr txBox="1">
            <a:spLocks/>
          </p:cNvSpPr>
          <p:nvPr/>
        </p:nvSpPr>
        <p:spPr>
          <a:xfrm>
            <a:off x="7806654" y="4918889"/>
            <a:ext cx="2783138" cy="91440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dirty="0">
                <a:solidFill>
                  <a:schemeClr val="tx1"/>
                </a:solidFill>
                <a:latin typeface="Agency FB" panose="020B0503020202020204" pitchFamily="34" charset="0"/>
              </a:rPr>
              <a:t>100% Accuracy (Overtrained)</a:t>
            </a:r>
            <a:endParaRPr lang="en-AU" dirty="0">
              <a:solidFill>
                <a:schemeClr val="tx1"/>
              </a:solidFill>
              <a:latin typeface="Agency FB" panose="020B0503020202020204" pitchFamily="34" charset="0"/>
            </a:endParaRPr>
          </a:p>
        </p:txBody>
      </p:sp>
      <p:sp>
        <p:nvSpPr>
          <p:cNvPr id="8" name="Subtitle 2">
            <a:extLst>
              <a:ext uri="{FF2B5EF4-FFF2-40B4-BE49-F238E27FC236}">
                <a16:creationId xmlns:a16="http://schemas.microsoft.com/office/drawing/2014/main" id="{40D2838B-78C9-4721-A508-763D11699166}"/>
              </a:ext>
            </a:extLst>
          </p:cNvPr>
          <p:cNvSpPr txBox="1">
            <a:spLocks/>
          </p:cNvSpPr>
          <p:nvPr/>
        </p:nvSpPr>
        <p:spPr>
          <a:xfrm>
            <a:off x="2253343" y="5339443"/>
            <a:ext cx="8336449" cy="1129679"/>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AU" sz="2800" dirty="0">
                <a:solidFill>
                  <a:schemeClr val="tx1"/>
                </a:solidFill>
                <a:latin typeface="+mj-lt"/>
              </a:rPr>
              <a:t>As 80% is better than 100% as it is more general.</a:t>
            </a:r>
          </a:p>
          <a:p>
            <a:r>
              <a:rPr lang="en-AU" sz="2800" dirty="0">
                <a:solidFill>
                  <a:schemeClr val="tx1"/>
                </a:solidFill>
                <a:latin typeface="+mj-lt"/>
              </a:rPr>
              <a:t>Modelling for generalisation is inherently inaccurate to an extent</a:t>
            </a:r>
          </a:p>
        </p:txBody>
      </p:sp>
      <p:pic>
        <p:nvPicPr>
          <p:cNvPr id="9" name="Picture 8">
            <a:extLst>
              <a:ext uri="{FF2B5EF4-FFF2-40B4-BE49-F238E27FC236}">
                <a16:creationId xmlns:a16="http://schemas.microsoft.com/office/drawing/2014/main" id="{87E1451B-AB2D-4092-8701-B71F0B6E43A7}"/>
              </a:ext>
            </a:extLst>
          </p:cNvPr>
          <p:cNvPicPr>
            <a:picLocks noChangeAspect="1"/>
          </p:cNvPicPr>
          <p:nvPr/>
        </p:nvPicPr>
        <p:blipFill>
          <a:blip r:embed="rId3"/>
          <a:stretch>
            <a:fillRect/>
          </a:stretch>
        </p:blipFill>
        <p:spPr>
          <a:xfrm>
            <a:off x="52896" y="1322388"/>
            <a:ext cx="6003703" cy="3563556"/>
          </a:xfrm>
          <a:prstGeom prst="rect">
            <a:avLst/>
          </a:prstGeom>
        </p:spPr>
      </p:pic>
      <p:pic>
        <p:nvPicPr>
          <p:cNvPr id="10" name="Picture 9">
            <a:extLst>
              <a:ext uri="{FF2B5EF4-FFF2-40B4-BE49-F238E27FC236}">
                <a16:creationId xmlns:a16="http://schemas.microsoft.com/office/drawing/2014/main" id="{EB6FEB3C-2587-48B5-940B-4D29F146D287}"/>
              </a:ext>
            </a:extLst>
          </p:cNvPr>
          <p:cNvPicPr>
            <a:picLocks noChangeAspect="1"/>
          </p:cNvPicPr>
          <p:nvPr/>
        </p:nvPicPr>
        <p:blipFill>
          <a:blip r:embed="rId4"/>
          <a:stretch>
            <a:fillRect/>
          </a:stretch>
        </p:blipFill>
        <p:spPr>
          <a:xfrm>
            <a:off x="6150700" y="1340387"/>
            <a:ext cx="6001131" cy="3562029"/>
          </a:xfrm>
          <a:prstGeom prst="rect">
            <a:avLst/>
          </a:prstGeom>
        </p:spPr>
      </p:pic>
    </p:spTree>
    <p:extLst>
      <p:ext uri="{BB962C8B-B14F-4D97-AF65-F5344CB8AC3E}">
        <p14:creationId xmlns:p14="http://schemas.microsoft.com/office/powerpoint/2010/main" val="285179278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pic>
        <p:nvPicPr>
          <p:cNvPr id="5" name="Picture 4">
            <a:extLst>
              <a:ext uri="{FF2B5EF4-FFF2-40B4-BE49-F238E27FC236}">
                <a16:creationId xmlns:a16="http://schemas.microsoft.com/office/drawing/2014/main" id="{629346EA-64E0-4D91-9CD7-091468476465}"/>
              </a:ext>
            </a:extLst>
          </p:cNvPr>
          <p:cNvPicPr>
            <a:picLocks noChangeAspect="1"/>
          </p:cNvPicPr>
          <p:nvPr/>
        </p:nvPicPr>
        <p:blipFill>
          <a:blip r:embed="rId2"/>
          <a:stretch>
            <a:fillRect/>
          </a:stretch>
        </p:blipFill>
        <p:spPr>
          <a:xfrm>
            <a:off x="482287" y="1545168"/>
            <a:ext cx="6162424" cy="3656205"/>
          </a:xfrm>
          <a:prstGeom prst="rect">
            <a:avLst/>
          </a:prstGeom>
        </p:spPr>
      </p:pic>
      <p:graphicFrame>
        <p:nvGraphicFramePr>
          <p:cNvPr id="7" name="Table 8">
            <a:extLst>
              <a:ext uri="{FF2B5EF4-FFF2-40B4-BE49-F238E27FC236}">
                <a16:creationId xmlns:a16="http://schemas.microsoft.com/office/drawing/2014/main" id="{0647B682-B554-4735-863E-8079994A9071}"/>
              </a:ext>
            </a:extLst>
          </p:cNvPr>
          <p:cNvGraphicFramePr>
            <a:graphicFrameLocks/>
          </p:cNvGraphicFramePr>
          <p:nvPr/>
        </p:nvGraphicFramePr>
        <p:xfrm>
          <a:off x="7435609" y="5315596"/>
          <a:ext cx="4562643" cy="1483360"/>
        </p:xfrm>
        <a:graphic>
          <a:graphicData uri="http://schemas.openxmlformats.org/drawingml/2006/table">
            <a:tbl>
              <a:tblPr firstRow="1" bandRow="1">
                <a:tableStyleId>{5C22544A-7EE6-4342-B048-85BDC9FD1C3A}</a:tableStyleId>
              </a:tblPr>
              <a:tblGrid>
                <a:gridCol w="1520881">
                  <a:extLst>
                    <a:ext uri="{9D8B030D-6E8A-4147-A177-3AD203B41FA5}">
                      <a16:colId xmlns:a16="http://schemas.microsoft.com/office/drawing/2014/main" val="3653886451"/>
                    </a:ext>
                  </a:extLst>
                </a:gridCol>
                <a:gridCol w="1520881">
                  <a:extLst>
                    <a:ext uri="{9D8B030D-6E8A-4147-A177-3AD203B41FA5}">
                      <a16:colId xmlns:a16="http://schemas.microsoft.com/office/drawing/2014/main" val="2502130953"/>
                    </a:ext>
                  </a:extLst>
                </a:gridCol>
                <a:gridCol w="1520881">
                  <a:extLst>
                    <a:ext uri="{9D8B030D-6E8A-4147-A177-3AD203B41FA5}">
                      <a16:colId xmlns:a16="http://schemas.microsoft.com/office/drawing/2014/main" val="452240465"/>
                    </a:ext>
                  </a:extLst>
                </a:gridCol>
              </a:tblGrid>
              <a:tr h="370840">
                <a:tc>
                  <a:txBody>
                    <a:bodyPr/>
                    <a:lstStyle/>
                    <a:p>
                      <a:r>
                        <a:rPr lang="en-AU" dirty="0"/>
                        <a:t>X</a:t>
                      </a:r>
                    </a:p>
                  </a:txBody>
                  <a:tcPr/>
                </a:tc>
                <a:tc>
                  <a:txBody>
                    <a:bodyPr/>
                    <a:lstStyle/>
                    <a:p>
                      <a:r>
                        <a:rPr lang="en-AU" dirty="0"/>
                        <a:t>Y</a:t>
                      </a:r>
                    </a:p>
                  </a:txBody>
                  <a:tcPr/>
                </a:tc>
                <a:tc>
                  <a:txBody>
                    <a:bodyPr/>
                    <a:lstStyle/>
                    <a:p>
                      <a:r>
                        <a:rPr lang="en-AU" dirty="0"/>
                        <a:t>Class</a:t>
                      </a:r>
                    </a:p>
                  </a:txBody>
                  <a:tcPr/>
                </a:tc>
                <a:extLst>
                  <a:ext uri="{0D108BD9-81ED-4DB2-BD59-A6C34878D82A}">
                    <a16:rowId xmlns:a16="http://schemas.microsoft.com/office/drawing/2014/main" val="2789788447"/>
                  </a:ext>
                </a:extLst>
              </a:tr>
              <a:tr h="370840">
                <a:tc>
                  <a:txBody>
                    <a:bodyPr/>
                    <a:lstStyle/>
                    <a:p>
                      <a:r>
                        <a:rPr lang="en-AU" dirty="0"/>
                        <a:t>32</a:t>
                      </a:r>
                    </a:p>
                  </a:txBody>
                  <a:tcPr/>
                </a:tc>
                <a:tc>
                  <a:txBody>
                    <a:bodyPr/>
                    <a:lstStyle/>
                    <a:p>
                      <a:r>
                        <a:rPr lang="en-AU" dirty="0"/>
                        <a:t>50</a:t>
                      </a:r>
                    </a:p>
                  </a:txBody>
                  <a:tcPr/>
                </a:tc>
                <a:tc>
                  <a:txBody>
                    <a:bodyPr/>
                    <a:lstStyle/>
                    <a:p>
                      <a:r>
                        <a:rPr lang="en-AU" dirty="0"/>
                        <a:t>Kangaroo</a:t>
                      </a:r>
                    </a:p>
                  </a:txBody>
                  <a:tcPr/>
                </a:tc>
                <a:extLst>
                  <a:ext uri="{0D108BD9-81ED-4DB2-BD59-A6C34878D82A}">
                    <a16:rowId xmlns:a16="http://schemas.microsoft.com/office/drawing/2014/main" val="148765219"/>
                  </a:ext>
                </a:extLst>
              </a:tr>
              <a:tr h="370840">
                <a:tc>
                  <a:txBody>
                    <a:bodyPr/>
                    <a:lstStyle/>
                    <a:p>
                      <a:r>
                        <a:rPr lang="en-AU" dirty="0"/>
                        <a:t>30</a:t>
                      </a:r>
                    </a:p>
                  </a:txBody>
                  <a:tcPr/>
                </a:tc>
                <a:tc>
                  <a:txBody>
                    <a:bodyPr/>
                    <a:lstStyle/>
                    <a:p>
                      <a:r>
                        <a:rPr lang="en-AU" dirty="0"/>
                        <a:t>50</a:t>
                      </a:r>
                    </a:p>
                  </a:txBody>
                  <a:tcPr/>
                </a:tc>
                <a:tc>
                  <a:txBody>
                    <a:bodyPr/>
                    <a:lstStyle/>
                    <a:p>
                      <a:r>
                        <a:rPr lang="en-AU" dirty="0"/>
                        <a:t>Crocodile</a:t>
                      </a:r>
                    </a:p>
                  </a:txBody>
                  <a:tcPr/>
                </a:tc>
                <a:extLst>
                  <a:ext uri="{0D108BD9-81ED-4DB2-BD59-A6C34878D82A}">
                    <a16:rowId xmlns:a16="http://schemas.microsoft.com/office/drawing/2014/main" val="2346357885"/>
                  </a:ext>
                </a:extLst>
              </a:tr>
              <a:tr h="370840">
                <a:tc>
                  <a:txBody>
                    <a:bodyPr/>
                    <a:lstStyle/>
                    <a:p>
                      <a:r>
                        <a:rPr lang="en-AU" dirty="0"/>
                        <a:t>33</a:t>
                      </a:r>
                    </a:p>
                  </a:txBody>
                  <a:tcPr/>
                </a:tc>
                <a:tc>
                  <a:txBody>
                    <a:bodyPr/>
                    <a:lstStyle/>
                    <a:p>
                      <a:r>
                        <a:rPr lang="en-AU" dirty="0"/>
                        <a:t>54</a:t>
                      </a:r>
                    </a:p>
                  </a:txBody>
                  <a:tcPr/>
                </a:tc>
                <a:tc>
                  <a:txBody>
                    <a:bodyPr/>
                    <a:lstStyle/>
                    <a:p>
                      <a:r>
                        <a:rPr lang="en-AU" dirty="0"/>
                        <a:t>Koala</a:t>
                      </a:r>
                    </a:p>
                  </a:txBody>
                  <a:tcPr/>
                </a:tc>
                <a:extLst>
                  <a:ext uri="{0D108BD9-81ED-4DB2-BD59-A6C34878D82A}">
                    <a16:rowId xmlns:a16="http://schemas.microsoft.com/office/drawing/2014/main" val="2592926210"/>
                  </a:ext>
                </a:extLst>
              </a:tr>
            </a:tbl>
          </a:graphicData>
        </a:graphic>
      </p:graphicFrame>
      <p:sp>
        <p:nvSpPr>
          <p:cNvPr id="8" name="TextBox 7">
            <a:extLst>
              <a:ext uri="{FF2B5EF4-FFF2-40B4-BE49-F238E27FC236}">
                <a16:creationId xmlns:a16="http://schemas.microsoft.com/office/drawing/2014/main" id="{878FE729-5B21-4AD2-A7E3-0A14F5AD05DA}"/>
              </a:ext>
            </a:extLst>
          </p:cNvPr>
          <p:cNvSpPr txBox="1"/>
          <p:nvPr/>
        </p:nvSpPr>
        <p:spPr>
          <a:xfrm>
            <a:off x="111455" y="5360628"/>
            <a:ext cx="7324154" cy="1384995"/>
          </a:xfrm>
          <a:prstGeom prst="rect">
            <a:avLst/>
          </a:prstGeom>
          <a:noFill/>
        </p:spPr>
        <p:txBody>
          <a:bodyPr wrap="square">
            <a:spAutoFit/>
          </a:bodyPr>
          <a:lstStyle/>
          <a:p>
            <a:r>
              <a:rPr lang="en-AU" sz="2800" dirty="0">
                <a:solidFill>
                  <a:schemeClr val="tx1"/>
                </a:solidFill>
                <a:latin typeface="+mj-lt"/>
              </a:rPr>
              <a:t>In an overtrained network, little changes in a datapoint can make all th</a:t>
            </a:r>
            <a:r>
              <a:rPr lang="en-AU" sz="2800" dirty="0">
                <a:latin typeface="+mj-lt"/>
              </a:rPr>
              <a:t>e difference in classification.</a:t>
            </a:r>
            <a:endParaRPr lang="en-AU" sz="2800" dirty="0">
              <a:solidFill>
                <a:schemeClr val="tx1"/>
              </a:solidFill>
              <a:latin typeface="+mj-lt"/>
            </a:endParaRPr>
          </a:p>
        </p:txBody>
      </p:sp>
      <p:cxnSp>
        <p:nvCxnSpPr>
          <p:cNvPr id="9" name="Straight Connector 8">
            <a:extLst>
              <a:ext uri="{FF2B5EF4-FFF2-40B4-BE49-F238E27FC236}">
                <a16:creationId xmlns:a16="http://schemas.microsoft.com/office/drawing/2014/main" id="{24908A7A-27EF-43AF-9E1C-5B8E405475A2}"/>
              </a:ext>
            </a:extLst>
          </p:cNvPr>
          <p:cNvCxnSpPr>
            <a:cxnSpLocks/>
          </p:cNvCxnSpPr>
          <p:nvPr/>
        </p:nvCxnSpPr>
        <p:spPr>
          <a:xfrm flipH="1">
            <a:off x="2575832" y="1477073"/>
            <a:ext cx="4859777" cy="1710895"/>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5A3BD455-C792-425E-9A1D-D895587232F6}"/>
              </a:ext>
            </a:extLst>
          </p:cNvPr>
          <p:cNvCxnSpPr>
            <a:cxnSpLocks/>
          </p:cNvCxnSpPr>
          <p:nvPr/>
        </p:nvCxnSpPr>
        <p:spPr>
          <a:xfrm flipH="1" flipV="1">
            <a:off x="2575832" y="3516581"/>
            <a:ext cx="4859778" cy="1775953"/>
          </a:xfrm>
          <a:prstGeom prst="line">
            <a:avLst/>
          </a:prstGeom>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8EF751C2-F896-404B-8005-8FD56C7B5458}"/>
              </a:ext>
            </a:extLst>
          </p:cNvPr>
          <p:cNvPicPr>
            <a:picLocks noChangeAspect="1"/>
          </p:cNvPicPr>
          <p:nvPr/>
        </p:nvPicPr>
        <p:blipFill>
          <a:blip r:embed="rId3"/>
          <a:stretch>
            <a:fillRect/>
          </a:stretch>
        </p:blipFill>
        <p:spPr>
          <a:xfrm>
            <a:off x="7435609" y="1454010"/>
            <a:ext cx="3838523" cy="3838523"/>
          </a:xfrm>
          <a:prstGeom prst="rect">
            <a:avLst/>
          </a:prstGeom>
        </p:spPr>
      </p:pic>
    </p:spTree>
    <p:extLst>
      <p:ext uri="{BB962C8B-B14F-4D97-AF65-F5344CB8AC3E}">
        <p14:creationId xmlns:p14="http://schemas.microsoft.com/office/powerpoint/2010/main" val="128641512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r>
              <a:rPr lang="en-AU" dirty="0"/>
              <a:t>How A Neural Network Works</a:t>
            </a:r>
          </a:p>
        </p:txBody>
      </p:sp>
      <p:pic>
        <p:nvPicPr>
          <p:cNvPr id="7" name="Picture 6" descr="Diagram, schematic&#10;&#10;Description automatically generated">
            <a:extLst>
              <a:ext uri="{FF2B5EF4-FFF2-40B4-BE49-F238E27FC236}">
                <a16:creationId xmlns:a16="http://schemas.microsoft.com/office/drawing/2014/main" id="{284CC770-E865-48AE-85D9-03D9F452F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156" y="1645299"/>
            <a:ext cx="8399687" cy="4724219"/>
          </a:xfrm>
          <a:prstGeom prst="rect">
            <a:avLst/>
          </a:prstGeom>
        </p:spPr>
      </p:pic>
      <p:sp>
        <p:nvSpPr>
          <p:cNvPr id="8" name="TextBox 7">
            <a:extLst>
              <a:ext uri="{FF2B5EF4-FFF2-40B4-BE49-F238E27FC236}">
                <a16:creationId xmlns:a16="http://schemas.microsoft.com/office/drawing/2014/main" id="{4924BBB1-CC7C-40E3-8BC7-6B6CC46F1B05}"/>
              </a:ext>
            </a:extLst>
          </p:cNvPr>
          <p:cNvSpPr txBox="1"/>
          <p:nvPr/>
        </p:nvSpPr>
        <p:spPr>
          <a:xfrm>
            <a:off x="1896156" y="6369518"/>
            <a:ext cx="6106884" cy="369332"/>
          </a:xfrm>
          <a:prstGeom prst="rect">
            <a:avLst/>
          </a:prstGeom>
          <a:noFill/>
        </p:spPr>
        <p:txBody>
          <a:bodyPr wrap="square">
            <a:spAutoFit/>
          </a:bodyPr>
          <a:lstStyle/>
          <a:p>
            <a:r>
              <a:rPr lang="en-AU" dirty="0"/>
              <a:t>Fig. 4.</a:t>
            </a:r>
          </a:p>
        </p:txBody>
      </p:sp>
    </p:spTree>
    <p:extLst>
      <p:ext uri="{BB962C8B-B14F-4D97-AF65-F5344CB8AC3E}">
        <p14:creationId xmlns:p14="http://schemas.microsoft.com/office/powerpoint/2010/main" val="3821911009"/>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r>
              <a:rPr lang="en-AU" dirty="0"/>
              <a:t>How A Neural Network Works</a:t>
            </a:r>
          </a:p>
        </p:txBody>
      </p:sp>
      <p:pic>
        <p:nvPicPr>
          <p:cNvPr id="5" name="Picture 4" descr="A picture containing graphical user interface&#10;&#10;Description automatically generated">
            <a:extLst>
              <a:ext uri="{FF2B5EF4-FFF2-40B4-BE49-F238E27FC236}">
                <a16:creationId xmlns:a16="http://schemas.microsoft.com/office/drawing/2014/main" id="{CCD7EF53-5DD7-464C-B3B3-AAECEEC4F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681843"/>
            <a:ext cx="6274459" cy="4784272"/>
          </a:xfrm>
          <a:prstGeom prst="rect">
            <a:avLst/>
          </a:prstGeom>
        </p:spPr>
      </p:pic>
      <p:sp>
        <p:nvSpPr>
          <p:cNvPr id="7" name="TextBox 6">
            <a:extLst>
              <a:ext uri="{FF2B5EF4-FFF2-40B4-BE49-F238E27FC236}">
                <a16:creationId xmlns:a16="http://schemas.microsoft.com/office/drawing/2014/main" id="{7ABC8990-B1C3-4240-AA5F-D496C8267CC4}"/>
              </a:ext>
            </a:extLst>
          </p:cNvPr>
          <p:cNvSpPr txBox="1"/>
          <p:nvPr/>
        </p:nvSpPr>
        <p:spPr>
          <a:xfrm>
            <a:off x="2686050" y="6488668"/>
            <a:ext cx="6106884" cy="369332"/>
          </a:xfrm>
          <a:prstGeom prst="rect">
            <a:avLst/>
          </a:prstGeom>
          <a:noFill/>
        </p:spPr>
        <p:txBody>
          <a:bodyPr wrap="square">
            <a:spAutoFit/>
          </a:bodyPr>
          <a:lstStyle/>
          <a:p>
            <a:r>
              <a:rPr lang="en-AU" dirty="0"/>
              <a:t>Fig. 5.</a:t>
            </a:r>
          </a:p>
        </p:txBody>
      </p:sp>
    </p:spTree>
    <p:extLst>
      <p:ext uri="{BB962C8B-B14F-4D97-AF65-F5344CB8AC3E}">
        <p14:creationId xmlns:p14="http://schemas.microsoft.com/office/powerpoint/2010/main" val="290707416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r>
              <a:rPr lang="en-AU" dirty="0"/>
              <a:t>The Machine Learning Threat Model</a:t>
            </a:r>
          </a:p>
        </p:txBody>
      </p:sp>
      <p:pic>
        <p:nvPicPr>
          <p:cNvPr id="5" name="Picture 4">
            <a:extLst>
              <a:ext uri="{FF2B5EF4-FFF2-40B4-BE49-F238E27FC236}">
                <a16:creationId xmlns:a16="http://schemas.microsoft.com/office/drawing/2014/main" id="{8A2F5ADC-ACD8-448A-8A18-645E31095D1E}"/>
              </a:ext>
            </a:extLst>
          </p:cNvPr>
          <p:cNvPicPr>
            <a:picLocks noChangeAspect="1"/>
          </p:cNvPicPr>
          <p:nvPr/>
        </p:nvPicPr>
        <p:blipFill>
          <a:blip r:embed="rId3"/>
          <a:stretch>
            <a:fillRect/>
          </a:stretch>
        </p:blipFill>
        <p:spPr>
          <a:xfrm>
            <a:off x="1017795" y="1545168"/>
            <a:ext cx="10156409" cy="4593166"/>
          </a:xfrm>
          <a:prstGeom prst="rect">
            <a:avLst/>
          </a:prstGeom>
        </p:spPr>
      </p:pic>
      <p:sp>
        <p:nvSpPr>
          <p:cNvPr id="7" name="TextBox 6">
            <a:extLst>
              <a:ext uri="{FF2B5EF4-FFF2-40B4-BE49-F238E27FC236}">
                <a16:creationId xmlns:a16="http://schemas.microsoft.com/office/drawing/2014/main" id="{BFFB5881-C17B-4E11-A647-A30B0A9A26C2}"/>
              </a:ext>
            </a:extLst>
          </p:cNvPr>
          <p:cNvSpPr txBox="1"/>
          <p:nvPr/>
        </p:nvSpPr>
        <p:spPr>
          <a:xfrm>
            <a:off x="5372100" y="6056689"/>
            <a:ext cx="6106884" cy="830997"/>
          </a:xfrm>
          <a:prstGeom prst="rect">
            <a:avLst/>
          </a:prstGeom>
          <a:noFill/>
        </p:spPr>
        <p:txBody>
          <a:bodyPr wrap="square">
            <a:spAutoFit/>
          </a:bodyPr>
          <a:lstStyle/>
          <a:p>
            <a:pPr marL="0" indent="0">
              <a:buNone/>
            </a:pPr>
            <a:r>
              <a:rPr lang="en-US" sz="2400" dirty="0"/>
              <a:t>Whatever parts of this model users are interacting with are at risk</a:t>
            </a:r>
          </a:p>
        </p:txBody>
      </p:sp>
      <p:sp>
        <p:nvSpPr>
          <p:cNvPr id="8" name="TextBox 7">
            <a:extLst>
              <a:ext uri="{FF2B5EF4-FFF2-40B4-BE49-F238E27FC236}">
                <a16:creationId xmlns:a16="http://schemas.microsoft.com/office/drawing/2014/main" id="{77D68E74-81BF-429D-9223-536A8D8DC421}"/>
              </a:ext>
            </a:extLst>
          </p:cNvPr>
          <p:cNvSpPr txBox="1"/>
          <p:nvPr/>
        </p:nvSpPr>
        <p:spPr>
          <a:xfrm>
            <a:off x="1017795" y="6143678"/>
            <a:ext cx="6106884" cy="369332"/>
          </a:xfrm>
          <a:prstGeom prst="rect">
            <a:avLst/>
          </a:prstGeom>
          <a:noFill/>
        </p:spPr>
        <p:txBody>
          <a:bodyPr wrap="square">
            <a:spAutoFit/>
          </a:bodyPr>
          <a:lstStyle/>
          <a:p>
            <a:r>
              <a:rPr lang="en-AU" dirty="0"/>
              <a:t>Fig. 6.</a:t>
            </a:r>
          </a:p>
        </p:txBody>
      </p:sp>
    </p:spTree>
    <p:extLst>
      <p:ext uri="{BB962C8B-B14F-4D97-AF65-F5344CB8AC3E}">
        <p14:creationId xmlns:p14="http://schemas.microsoft.com/office/powerpoint/2010/main" val="4190790575"/>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r>
              <a:rPr lang="en-AU" dirty="0"/>
              <a:t>MITRE Adversarial Machine Learning Threat Matrix</a:t>
            </a:r>
          </a:p>
        </p:txBody>
      </p:sp>
      <p:pic>
        <p:nvPicPr>
          <p:cNvPr id="5" name="Picture 2">
            <a:extLst>
              <a:ext uri="{FF2B5EF4-FFF2-40B4-BE49-F238E27FC236}">
                <a16:creationId xmlns:a16="http://schemas.microsoft.com/office/drawing/2014/main" id="{B439F836-736C-43BD-8CB4-C927F832C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859" y="1702531"/>
            <a:ext cx="7741920" cy="45771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D8DA7E-4D44-4956-9ADA-25D62513CD78}"/>
              </a:ext>
            </a:extLst>
          </p:cNvPr>
          <p:cNvSpPr txBox="1"/>
          <p:nvPr/>
        </p:nvSpPr>
        <p:spPr>
          <a:xfrm>
            <a:off x="1641859" y="6399615"/>
            <a:ext cx="2034463" cy="369332"/>
          </a:xfrm>
          <a:prstGeom prst="rect">
            <a:avLst/>
          </a:prstGeom>
          <a:noFill/>
        </p:spPr>
        <p:txBody>
          <a:bodyPr wrap="square">
            <a:spAutoFit/>
          </a:bodyPr>
          <a:lstStyle/>
          <a:p>
            <a:r>
              <a:rPr lang="en-AU" dirty="0"/>
              <a:t>Fig. 12.</a:t>
            </a:r>
          </a:p>
        </p:txBody>
      </p:sp>
    </p:spTree>
    <p:extLst>
      <p:ext uri="{BB962C8B-B14F-4D97-AF65-F5344CB8AC3E}">
        <p14:creationId xmlns:p14="http://schemas.microsoft.com/office/powerpoint/2010/main" val="3029187696"/>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7DB4E-BC83-4C3C-9B20-156DC7BE80C2}"/>
              </a:ext>
            </a:extLst>
          </p:cNvPr>
          <p:cNvSpPr>
            <a:spLocks noGrp="1"/>
          </p:cNvSpPr>
          <p:nvPr>
            <p:ph type="body" sz="quarter" idx="15"/>
          </p:nvPr>
        </p:nvSpPr>
        <p:spPr>
          <a:xfrm>
            <a:off x="1050397" y="1993901"/>
            <a:ext cx="8892499" cy="4676406"/>
          </a:xfrm>
        </p:spPr>
        <p:txBody>
          <a:bodyPr/>
          <a:lstStyle/>
          <a:p>
            <a:r>
              <a:rPr lang="en-US" dirty="0"/>
              <a:t>To normalize models regardless of data type, tokenizers can be used. Instead of inputting your data into the model you just give each class a token that it relates to. EG:</a:t>
            </a:r>
          </a:p>
          <a:p>
            <a:r>
              <a:rPr lang="en-US" dirty="0"/>
              <a:t>Kangaroo: 0</a:t>
            </a:r>
          </a:p>
          <a:p>
            <a:r>
              <a:rPr lang="en-US" dirty="0"/>
              <a:t>Crocodile: 1</a:t>
            </a:r>
          </a:p>
          <a:p>
            <a:r>
              <a:rPr lang="en-US" dirty="0"/>
              <a:t>Koala: 2</a:t>
            </a:r>
          </a:p>
          <a:p>
            <a:endParaRPr lang="en-US" dirty="0"/>
          </a:p>
          <a:p>
            <a:r>
              <a:rPr lang="en-US" dirty="0"/>
              <a:t>The model doesn’t actually know what these IDs correlate to, so it will ask the tokenizer. This tokenizer needs to be used in both the training and the inference stages and needs to be consistent between both ;)</a:t>
            </a:r>
          </a:p>
          <a:p>
            <a:endParaRPr lang="en-US" dirty="0"/>
          </a:p>
          <a:p>
            <a:r>
              <a:rPr lang="en-US" dirty="0"/>
              <a:t>For the sentiment analysis model in the CTF, it uses a tokenizer to give each word a value, and then evaluates each sentence as a list of IDs, </a:t>
            </a:r>
            <a:r>
              <a:rPr lang="en-US" dirty="0" err="1"/>
              <a:t>eg</a:t>
            </a:r>
            <a:r>
              <a:rPr lang="en-US" dirty="0"/>
              <a:t>: The number after is either a 1 or a 0 corresponding to positive sentiment or negative sentiment.</a:t>
            </a:r>
          </a:p>
          <a:p>
            <a:r>
              <a:rPr lang="en-US" dirty="0"/>
              <a:t>What a lovely day,1 -&gt; [28,50,19,200]=1</a:t>
            </a:r>
            <a:br>
              <a:rPr lang="en-US" dirty="0"/>
            </a:br>
            <a:r>
              <a:rPr lang="en-US" dirty="0"/>
              <a:t>This absolutely sucked,0 -&gt; [1,234,24]=0</a:t>
            </a:r>
            <a:br>
              <a:rPr lang="en-US" dirty="0"/>
            </a:br>
            <a:r>
              <a:rPr lang="en-US" dirty="0"/>
              <a:t>This was not lovely,0 -&gt; [1,99,2,13]=0</a:t>
            </a:r>
            <a:br>
              <a:rPr lang="en-US" dirty="0"/>
            </a:br>
            <a:r>
              <a:rPr lang="en-US" dirty="0"/>
              <a:t>This was lovely,1 -&gt; [1,99,13]=1</a:t>
            </a:r>
          </a:p>
        </p:txBody>
      </p:sp>
      <p:sp>
        <p:nvSpPr>
          <p:cNvPr id="4" name="Text Placeholder 3">
            <a:extLst>
              <a:ext uri="{FF2B5EF4-FFF2-40B4-BE49-F238E27FC236}">
                <a16:creationId xmlns:a16="http://schemas.microsoft.com/office/drawing/2014/main" id="{5C88A3D0-492F-4A6E-B008-44740F26F355}"/>
              </a:ext>
            </a:extLst>
          </p:cNvPr>
          <p:cNvSpPr>
            <a:spLocks noGrp="1"/>
          </p:cNvSpPr>
          <p:nvPr>
            <p:ph type="body" sz="quarter" idx="13"/>
          </p:nvPr>
        </p:nvSpPr>
        <p:spPr/>
        <p:txBody>
          <a:bodyPr/>
          <a:lstStyle/>
          <a:p>
            <a:r>
              <a:rPr lang="en-US" dirty="0"/>
              <a:t>Tokenizers</a:t>
            </a:r>
            <a:endParaRPr lang="en-AU" dirty="0"/>
          </a:p>
        </p:txBody>
      </p:sp>
    </p:spTree>
    <p:extLst>
      <p:ext uri="{BB962C8B-B14F-4D97-AF65-F5344CB8AC3E}">
        <p14:creationId xmlns:p14="http://schemas.microsoft.com/office/powerpoint/2010/main" val="191638169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9EB4B-9077-0445-AED2-227DC2A86777}"/>
              </a:ext>
            </a:extLst>
          </p:cNvPr>
          <p:cNvSpPr>
            <a:spLocks noGrp="1"/>
          </p:cNvSpPr>
          <p:nvPr>
            <p:ph type="body" sz="quarter" idx="15"/>
          </p:nvPr>
        </p:nvSpPr>
        <p:spPr>
          <a:xfrm>
            <a:off x="1050398" y="1993901"/>
            <a:ext cx="9264856" cy="4322232"/>
          </a:xfrm>
        </p:spPr>
        <p:txBody>
          <a:bodyPr/>
          <a:lstStyle/>
          <a:p>
            <a:pPr marL="285750" indent="-285750">
              <a:buFont typeface="Arial" panose="020B0604020202020204" pitchFamily="34" charset="0"/>
              <a:buChar char="•"/>
            </a:pPr>
            <a:r>
              <a:rPr lang="en-AU" sz="2000" dirty="0"/>
              <a:t>Everyone has their own docker container so you can do what you want with it.</a:t>
            </a:r>
          </a:p>
          <a:p>
            <a:pPr marL="285750" indent="-285750">
              <a:buFont typeface="Arial" panose="020B0604020202020204" pitchFamily="34" charset="0"/>
              <a:buChar char="•"/>
            </a:pPr>
            <a:r>
              <a:rPr lang="en-AU" sz="2000" dirty="0"/>
              <a:t>Each challenge works in a vacuum except Theft3 which should be done after getting code exec in another challenge. (Although I have provided a work around for Theft3 if you can’t get code exec but want to try it.</a:t>
            </a:r>
          </a:p>
          <a:p>
            <a:pPr marL="285750" indent="-285750">
              <a:buFont typeface="Arial" panose="020B0604020202020204" pitchFamily="34" charset="0"/>
              <a:buChar char="•"/>
            </a:pPr>
            <a:r>
              <a:rPr lang="en-AU" sz="2000" dirty="0"/>
              <a:t>Source code is provided with redactions, even after getting code execution, avoid looking at the source code for other challenges</a:t>
            </a:r>
          </a:p>
          <a:p>
            <a:pPr marL="285750" indent="-285750">
              <a:buFont typeface="Arial" panose="020B0604020202020204" pitchFamily="34" charset="0"/>
              <a:buChar char="•"/>
            </a:pPr>
            <a:r>
              <a:rPr lang="en-AU" sz="2000" dirty="0"/>
              <a:t>If a file can’t be found in the provided source code or html code, you aren’t supposed to find it ;)</a:t>
            </a:r>
          </a:p>
          <a:p>
            <a:pPr marL="285750" indent="-285750">
              <a:buFont typeface="Arial" panose="020B0604020202020204" pitchFamily="34" charset="0"/>
              <a:buChar char="•"/>
            </a:pPr>
            <a:r>
              <a:rPr lang="en-AU" sz="2000" dirty="0"/>
              <a:t>If you need to guess a password use </a:t>
            </a:r>
            <a:r>
              <a:rPr lang="en-AU" sz="2000" dirty="0" err="1"/>
              <a:t>Rockyou</a:t>
            </a:r>
            <a:r>
              <a:rPr lang="en-AU" sz="2000" dirty="0"/>
              <a:t>.</a:t>
            </a:r>
          </a:p>
        </p:txBody>
      </p:sp>
      <p:sp>
        <p:nvSpPr>
          <p:cNvPr id="4" name="Text Placeholder 3">
            <a:extLst>
              <a:ext uri="{FF2B5EF4-FFF2-40B4-BE49-F238E27FC236}">
                <a16:creationId xmlns:a16="http://schemas.microsoft.com/office/drawing/2014/main" id="{5A50DDC2-CADA-624C-935B-CD03D8D98A5A}"/>
              </a:ext>
            </a:extLst>
          </p:cNvPr>
          <p:cNvSpPr>
            <a:spLocks noGrp="1"/>
          </p:cNvSpPr>
          <p:nvPr>
            <p:ph type="body" sz="quarter" idx="13"/>
          </p:nvPr>
        </p:nvSpPr>
        <p:spPr/>
        <p:txBody>
          <a:bodyPr/>
          <a:lstStyle/>
          <a:p>
            <a:r>
              <a:rPr lang="en-US" dirty="0"/>
              <a:t>Ground Rules</a:t>
            </a:r>
          </a:p>
        </p:txBody>
      </p:sp>
    </p:spTree>
    <p:extLst>
      <p:ext uri="{BB962C8B-B14F-4D97-AF65-F5344CB8AC3E}">
        <p14:creationId xmlns:p14="http://schemas.microsoft.com/office/powerpoint/2010/main" val="611803467"/>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77E2EA-EE1B-4960-B30F-C4E15FFE2860}"/>
              </a:ext>
            </a:extLst>
          </p:cNvPr>
          <p:cNvSpPr>
            <a:spLocks noGrp="1"/>
          </p:cNvSpPr>
          <p:nvPr>
            <p:ph type="body" sz="quarter" idx="15"/>
          </p:nvPr>
        </p:nvSpPr>
        <p:spPr>
          <a:xfrm>
            <a:off x="208151" y="1816102"/>
            <a:ext cx="4649530" cy="4322232"/>
          </a:xfrm>
        </p:spPr>
        <p:txBody>
          <a:bodyPr/>
          <a:lstStyle/>
          <a:p>
            <a:r>
              <a:rPr lang="en-US" sz="2400" dirty="0">
                <a:latin typeface="Agency FB" panose="020B0503020202020204" pitchFamily="34" charset="0"/>
                <a:cs typeface="Aharoni" panose="020B0604020202020204" pitchFamily="2" charset="-79"/>
              </a:rPr>
              <a:t>Steps to do Adversarial Noise:</a:t>
            </a:r>
          </a:p>
          <a:p>
            <a:pPr marL="342900" indent="-342900">
              <a:buFont typeface="+mj-lt"/>
              <a:buAutoNum type="arabicPeriod"/>
            </a:pPr>
            <a:r>
              <a:rPr lang="en-US" sz="2400" dirty="0">
                <a:latin typeface="Agency FB" panose="020B0503020202020204" pitchFamily="34" charset="0"/>
                <a:cs typeface="Aharoni" panose="020B0604020202020204" pitchFamily="2" charset="-79"/>
              </a:rPr>
              <a:t>Slightly change the image (e.g. by gaussian noise)</a:t>
            </a:r>
          </a:p>
          <a:p>
            <a:pPr marL="342900" indent="-342900">
              <a:buFont typeface="+mj-lt"/>
              <a:buAutoNum type="arabicPeriod"/>
            </a:pPr>
            <a:r>
              <a:rPr lang="en-US" sz="2400" dirty="0">
                <a:latin typeface="Agency FB" panose="020B0503020202020204" pitchFamily="34" charset="0"/>
                <a:cs typeface="Aharoni" panose="020B0604020202020204" pitchFamily="2" charset="-79"/>
              </a:rPr>
              <a:t>Check the image confidence against the model</a:t>
            </a:r>
          </a:p>
          <a:p>
            <a:pPr marL="342900" indent="-342900">
              <a:buFont typeface="+mj-lt"/>
              <a:buAutoNum type="arabicPeriod"/>
            </a:pPr>
            <a:r>
              <a:rPr lang="en-US" sz="2400" dirty="0">
                <a:latin typeface="Agency FB" panose="020B0503020202020204" pitchFamily="34" charset="0"/>
                <a:cs typeface="Aharoni" panose="020B0604020202020204" pitchFamily="2" charset="-79"/>
              </a:rPr>
              <a:t>If it has higher owl confidence it updates current image</a:t>
            </a:r>
          </a:p>
          <a:p>
            <a:pPr marL="342900" indent="-342900">
              <a:buFont typeface="+mj-lt"/>
              <a:buAutoNum type="arabicPeriod"/>
            </a:pPr>
            <a:r>
              <a:rPr lang="en-US" sz="2400" dirty="0">
                <a:latin typeface="Agency FB" panose="020B0503020202020204" pitchFamily="34" charset="0"/>
                <a:cs typeface="Aharoni" panose="020B0604020202020204" pitchFamily="2" charset="-79"/>
              </a:rPr>
              <a:t>Repeat steps 2 and 3 until the model classifies it as the target class</a:t>
            </a:r>
          </a:p>
          <a:p>
            <a:pPr marL="285750" indent="-285750">
              <a:buFont typeface="Arial" panose="020B0604020202020204" pitchFamily="34" charset="0"/>
              <a:buChar char="•"/>
            </a:pPr>
            <a:endParaRPr lang="en-AU" sz="2400" dirty="0"/>
          </a:p>
        </p:txBody>
      </p:sp>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r>
              <a:rPr lang="en-AU" dirty="0"/>
              <a:t>Evasion Attack</a:t>
            </a:r>
          </a:p>
        </p:txBody>
      </p:sp>
      <p:sp>
        <p:nvSpPr>
          <p:cNvPr id="6" name="Rectangle 5">
            <a:extLst>
              <a:ext uri="{FF2B5EF4-FFF2-40B4-BE49-F238E27FC236}">
                <a16:creationId xmlns:a16="http://schemas.microsoft.com/office/drawing/2014/main" id="{70E351FD-2440-49B1-B78A-B2D7B22533DB}"/>
              </a:ext>
            </a:extLst>
          </p:cNvPr>
          <p:cNvSpPr/>
          <p:nvPr/>
        </p:nvSpPr>
        <p:spPr>
          <a:xfrm>
            <a:off x="5402676" y="1360502"/>
            <a:ext cx="6557778" cy="369332"/>
          </a:xfrm>
          <a:prstGeom prst="rect">
            <a:avLst/>
          </a:prstGeom>
        </p:spPr>
        <p:txBody>
          <a:bodyPr wrap="square">
            <a:spAutoFit/>
          </a:bodyPr>
          <a:lstStyle/>
          <a:p>
            <a:r>
              <a:rPr lang="en-US" dirty="0">
                <a:latin typeface="Agency FB" panose="020B0503020202020204" pitchFamily="34" charset="0"/>
                <a:cs typeface="Aharoni" panose="020B0604020202020204" pitchFamily="2" charset="-79"/>
              </a:rPr>
              <a:t>My Table of Owls and Turtles</a:t>
            </a:r>
          </a:p>
        </p:txBody>
      </p:sp>
      <p:sp>
        <p:nvSpPr>
          <p:cNvPr id="7" name="Rectangle 6">
            <a:extLst>
              <a:ext uri="{FF2B5EF4-FFF2-40B4-BE49-F238E27FC236}">
                <a16:creationId xmlns:a16="http://schemas.microsoft.com/office/drawing/2014/main" id="{EB3F5545-415A-426C-893F-EF7343320753}"/>
              </a:ext>
            </a:extLst>
          </p:cNvPr>
          <p:cNvSpPr/>
          <p:nvPr/>
        </p:nvSpPr>
        <p:spPr>
          <a:xfrm>
            <a:off x="8510807" y="1613951"/>
            <a:ext cx="1402948" cy="646331"/>
          </a:xfrm>
          <a:prstGeom prst="rect">
            <a:avLst/>
          </a:prstGeom>
        </p:spPr>
        <p:txBody>
          <a:bodyPr wrap="none">
            <a:spAutoFit/>
          </a:bodyPr>
          <a:lstStyle/>
          <a:p>
            <a:r>
              <a:rPr lang="en-US" dirty="0">
                <a:latin typeface="Agency FB" panose="020B0503020202020204" pitchFamily="34" charset="0"/>
                <a:cs typeface="Aharoni" panose="020B0604020202020204" pitchFamily="2" charset="-79"/>
              </a:rPr>
              <a:t>My Classification</a:t>
            </a:r>
            <a:endParaRPr lang="en-AU" dirty="0"/>
          </a:p>
          <a:p>
            <a:endParaRPr lang="en-AU" dirty="0"/>
          </a:p>
        </p:txBody>
      </p:sp>
      <p:sp>
        <p:nvSpPr>
          <p:cNvPr id="8" name="Rectangle 7">
            <a:extLst>
              <a:ext uri="{FF2B5EF4-FFF2-40B4-BE49-F238E27FC236}">
                <a16:creationId xmlns:a16="http://schemas.microsoft.com/office/drawing/2014/main" id="{361174A5-BD88-4379-9119-36AEB8865213}"/>
              </a:ext>
            </a:extLst>
          </p:cNvPr>
          <p:cNvSpPr/>
          <p:nvPr/>
        </p:nvSpPr>
        <p:spPr>
          <a:xfrm>
            <a:off x="8280616" y="1959983"/>
            <a:ext cx="614271" cy="646331"/>
          </a:xfrm>
          <a:prstGeom prst="rect">
            <a:avLst/>
          </a:prstGeom>
        </p:spPr>
        <p:txBody>
          <a:bodyPr wrap="none">
            <a:spAutoFit/>
          </a:bodyPr>
          <a:lstStyle/>
          <a:p>
            <a:r>
              <a:rPr lang="en-US" dirty="0">
                <a:latin typeface="Agency FB" panose="020B0503020202020204" pitchFamily="34" charset="0"/>
                <a:cs typeface="Aharoni" panose="020B0604020202020204" pitchFamily="2" charset="-79"/>
              </a:rPr>
              <a:t>Turtle</a:t>
            </a:r>
            <a:endParaRPr lang="en-AU" dirty="0"/>
          </a:p>
          <a:p>
            <a:endParaRPr lang="en-AU" dirty="0"/>
          </a:p>
        </p:txBody>
      </p:sp>
      <p:sp>
        <p:nvSpPr>
          <p:cNvPr id="9" name="Rectangle 8">
            <a:extLst>
              <a:ext uri="{FF2B5EF4-FFF2-40B4-BE49-F238E27FC236}">
                <a16:creationId xmlns:a16="http://schemas.microsoft.com/office/drawing/2014/main" id="{88EAAB44-439D-4CA3-815E-B16CDA0A402F}"/>
              </a:ext>
            </a:extLst>
          </p:cNvPr>
          <p:cNvSpPr/>
          <p:nvPr/>
        </p:nvSpPr>
        <p:spPr>
          <a:xfrm>
            <a:off x="4915990" y="3784851"/>
            <a:ext cx="1162498" cy="646331"/>
          </a:xfrm>
          <a:prstGeom prst="rect">
            <a:avLst/>
          </a:prstGeom>
        </p:spPr>
        <p:txBody>
          <a:bodyPr wrap="none">
            <a:spAutoFit/>
          </a:bodyPr>
          <a:lstStyle/>
          <a:p>
            <a:pPr algn="ctr"/>
            <a:r>
              <a:rPr lang="en-US" dirty="0">
                <a:latin typeface="Agency FB" panose="020B0503020202020204" pitchFamily="34" charset="0"/>
                <a:cs typeface="Aharoni" panose="020B0604020202020204" pitchFamily="2" charset="-79"/>
              </a:rPr>
              <a:t>Model</a:t>
            </a:r>
            <a:br>
              <a:rPr lang="en-US" dirty="0">
                <a:latin typeface="Agency FB" panose="020B0503020202020204" pitchFamily="34" charset="0"/>
                <a:cs typeface="Aharoni" panose="020B0604020202020204" pitchFamily="2" charset="-79"/>
              </a:rPr>
            </a:br>
            <a:r>
              <a:rPr lang="en-US" dirty="0">
                <a:latin typeface="Agency FB" panose="020B0503020202020204" pitchFamily="34" charset="0"/>
                <a:cs typeface="Aharoni" panose="020B0604020202020204" pitchFamily="2" charset="-79"/>
              </a:rPr>
              <a:t>Classification</a:t>
            </a:r>
            <a:endParaRPr lang="en-AU" dirty="0"/>
          </a:p>
        </p:txBody>
      </p:sp>
      <p:sp>
        <p:nvSpPr>
          <p:cNvPr id="10" name="Rectangle 9">
            <a:extLst>
              <a:ext uri="{FF2B5EF4-FFF2-40B4-BE49-F238E27FC236}">
                <a16:creationId xmlns:a16="http://schemas.microsoft.com/office/drawing/2014/main" id="{D87B7A07-D709-45C1-A1A7-5DB5D4B8C1FC}"/>
              </a:ext>
            </a:extLst>
          </p:cNvPr>
          <p:cNvSpPr/>
          <p:nvPr/>
        </p:nvSpPr>
        <p:spPr>
          <a:xfrm>
            <a:off x="5988528" y="3355376"/>
            <a:ext cx="789444" cy="369332"/>
          </a:xfrm>
          <a:prstGeom prst="rect">
            <a:avLst/>
          </a:prstGeom>
        </p:spPr>
        <p:txBody>
          <a:bodyPr wrap="square">
            <a:spAutoFit/>
          </a:bodyPr>
          <a:lstStyle/>
          <a:p>
            <a:r>
              <a:rPr lang="en-US" dirty="0">
                <a:latin typeface="Agency FB" panose="020B0503020202020204" pitchFamily="34" charset="0"/>
                <a:cs typeface="Aharoni" panose="020B0604020202020204" pitchFamily="2" charset="-79"/>
              </a:rPr>
              <a:t>Turtle</a:t>
            </a:r>
            <a:endParaRPr lang="en-AU" dirty="0"/>
          </a:p>
        </p:txBody>
      </p:sp>
      <p:sp>
        <p:nvSpPr>
          <p:cNvPr id="11" name="Rectangle 10">
            <a:extLst>
              <a:ext uri="{FF2B5EF4-FFF2-40B4-BE49-F238E27FC236}">
                <a16:creationId xmlns:a16="http://schemas.microsoft.com/office/drawing/2014/main" id="{CFC93BFF-67D1-4BF6-9685-A99FF997989E}"/>
              </a:ext>
            </a:extLst>
          </p:cNvPr>
          <p:cNvSpPr/>
          <p:nvPr/>
        </p:nvSpPr>
        <p:spPr>
          <a:xfrm>
            <a:off x="5988528" y="5477987"/>
            <a:ext cx="445956" cy="369332"/>
          </a:xfrm>
          <a:prstGeom prst="rect">
            <a:avLst/>
          </a:prstGeom>
        </p:spPr>
        <p:txBody>
          <a:bodyPr wrap="none">
            <a:spAutoFit/>
          </a:bodyPr>
          <a:lstStyle/>
          <a:p>
            <a:r>
              <a:rPr lang="en-US" dirty="0">
                <a:latin typeface="Agency FB" panose="020B0503020202020204" pitchFamily="34" charset="0"/>
                <a:cs typeface="Aharoni" panose="020B0604020202020204" pitchFamily="2" charset="-79"/>
              </a:rPr>
              <a:t>Owl</a:t>
            </a:r>
            <a:endParaRPr lang="en-AU" dirty="0"/>
          </a:p>
        </p:txBody>
      </p:sp>
      <p:sp>
        <p:nvSpPr>
          <p:cNvPr id="12" name="Rectangle 11">
            <a:extLst>
              <a:ext uri="{FF2B5EF4-FFF2-40B4-BE49-F238E27FC236}">
                <a16:creationId xmlns:a16="http://schemas.microsoft.com/office/drawing/2014/main" id="{0E844985-9597-4063-8985-71D2B051DADD}"/>
              </a:ext>
            </a:extLst>
          </p:cNvPr>
          <p:cNvSpPr/>
          <p:nvPr/>
        </p:nvSpPr>
        <p:spPr>
          <a:xfrm>
            <a:off x="9555833" y="1976560"/>
            <a:ext cx="445956" cy="369332"/>
          </a:xfrm>
          <a:prstGeom prst="rect">
            <a:avLst/>
          </a:prstGeom>
        </p:spPr>
        <p:txBody>
          <a:bodyPr wrap="none">
            <a:spAutoFit/>
          </a:bodyPr>
          <a:lstStyle/>
          <a:p>
            <a:r>
              <a:rPr lang="en-US" dirty="0">
                <a:latin typeface="Agency FB" panose="020B0503020202020204" pitchFamily="34" charset="0"/>
                <a:cs typeface="Aharoni" panose="020B0604020202020204" pitchFamily="2" charset="-79"/>
              </a:rPr>
              <a:t>Owl</a:t>
            </a:r>
            <a:endParaRPr lang="en-AU" dirty="0"/>
          </a:p>
        </p:txBody>
      </p:sp>
      <p:sp>
        <p:nvSpPr>
          <p:cNvPr id="13" name="TextBox 12">
            <a:extLst>
              <a:ext uri="{FF2B5EF4-FFF2-40B4-BE49-F238E27FC236}">
                <a16:creationId xmlns:a16="http://schemas.microsoft.com/office/drawing/2014/main" id="{1A2B9246-DD5F-4AE4-AC9B-073CBE23FC99}"/>
              </a:ext>
            </a:extLst>
          </p:cNvPr>
          <p:cNvSpPr txBox="1"/>
          <p:nvPr/>
        </p:nvSpPr>
        <p:spPr>
          <a:xfrm>
            <a:off x="11180679" y="6069684"/>
            <a:ext cx="6112042" cy="369332"/>
          </a:xfrm>
          <a:prstGeom prst="rect">
            <a:avLst/>
          </a:prstGeom>
          <a:noFill/>
        </p:spPr>
        <p:txBody>
          <a:bodyPr wrap="square">
            <a:spAutoFit/>
          </a:bodyPr>
          <a:lstStyle/>
          <a:p>
            <a:r>
              <a:rPr lang="en-AU" dirty="0"/>
              <a:t>Fig. 21.</a:t>
            </a:r>
          </a:p>
        </p:txBody>
      </p:sp>
      <p:sp>
        <p:nvSpPr>
          <p:cNvPr id="14" name="TextBox 13">
            <a:extLst>
              <a:ext uri="{FF2B5EF4-FFF2-40B4-BE49-F238E27FC236}">
                <a16:creationId xmlns:a16="http://schemas.microsoft.com/office/drawing/2014/main" id="{FF84490E-7075-47B0-BE48-F211017E365E}"/>
              </a:ext>
            </a:extLst>
          </p:cNvPr>
          <p:cNvSpPr txBox="1"/>
          <p:nvPr/>
        </p:nvSpPr>
        <p:spPr>
          <a:xfrm>
            <a:off x="11180679" y="5424018"/>
            <a:ext cx="6112042" cy="369332"/>
          </a:xfrm>
          <a:prstGeom prst="rect">
            <a:avLst/>
          </a:prstGeom>
          <a:noFill/>
        </p:spPr>
        <p:txBody>
          <a:bodyPr wrap="square">
            <a:spAutoFit/>
          </a:bodyPr>
          <a:lstStyle/>
          <a:p>
            <a:r>
              <a:rPr lang="en-AU" dirty="0"/>
              <a:t>Fig. 20.</a:t>
            </a:r>
          </a:p>
        </p:txBody>
      </p:sp>
      <p:pic>
        <p:nvPicPr>
          <p:cNvPr id="15" name="Picture 14" descr="A dolphin swimming in the water&#10;&#10;Description automatically generated with medium confidence">
            <a:extLst>
              <a:ext uri="{FF2B5EF4-FFF2-40B4-BE49-F238E27FC236}">
                <a16:creationId xmlns:a16="http://schemas.microsoft.com/office/drawing/2014/main" id="{F13B35E3-9C71-455F-B5B0-A837A36D5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235" y="2648902"/>
            <a:ext cx="2440914" cy="1373399"/>
          </a:xfrm>
          <a:prstGeom prst="rect">
            <a:avLst/>
          </a:prstGeom>
        </p:spPr>
      </p:pic>
      <p:pic>
        <p:nvPicPr>
          <p:cNvPr id="16" name="Picture 15" descr="A picture containing outdoor, owl, tree, bird&#10;&#10;Description automatically generated">
            <a:extLst>
              <a:ext uri="{FF2B5EF4-FFF2-40B4-BE49-F238E27FC236}">
                <a16:creationId xmlns:a16="http://schemas.microsoft.com/office/drawing/2014/main" id="{0DFDBA18-EB86-4F15-AB14-E1A02378B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281" y="3961576"/>
            <a:ext cx="1878372" cy="2817559"/>
          </a:xfrm>
          <a:prstGeom prst="rect">
            <a:avLst/>
          </a:prstGeom>
        </p:spPr>
      </p:pic>
      <p:pic>
        <p:nvPicPr>
          <p:cNvPr id="17" name="Picture 16">
            <a:extLst>
              <a:ext uri="{FF2B5EF4-FFF2-40B4-BE49-F238E27FC236}">
                <a16:creationId xmlns:a16="http://schemas.microsoft.com/office/drawing/2014/main" id="{89BBE77A-9A82-48B4-B0E3-2E303EC6E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149" y="2648901"/>
            <a:ext cx="2440914" cy="1373399"/>
          </a:xfrm>
          <a:prstGeom prst="rect">
            <a:avLst/>
          </a:prstGeom>
        </p:spPr>
      </p:pic>
      <p:pic>
        <p:nvPicPr>
          <p:cNvPr id="19" name="Picture 18">
            <a:extLst>
              <a:ext uri="{FF2B5EF4-FFF2-40B4-BE49-F238E27FC236}">
                <a16:creationId xmlns:a16="http://schemas.microsoft.com/office/drawing/2014/main" id="{A94153B6-5E2E-4582-811A-CAD1C9571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231" y="4015239"/>
            <a:ext cx="1878372" cy="2817558"/>
          </a:xfrm>
          <a:prstGeom prst="rect">
            <a:avLst/>
          </a:prstGeom>
        </p:spPr>
      </p:pic>
    </p:spTree>
    <p:extLst>
      <p:ext uri="{BB962C8B-B14F-4D97-AF65-F5344CB8AC3E}">
        <p14:creationId xmlns:p14="http://schemas.microsoft.com/office/powerpoint/2010/main" val="1797564813"/>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r>
              <a:rPr lang="en-AU" dirty="0"/>
              <a:t>Data Poisoning</a:t>
            </a:r>
          </a:p>
        </p:txBody>
      </p:sp>
      <p:pic>
        <p:nvPicPr>
          <p:cNvPr id="5" name="Picture 4">
            <a:extLst>
              <a:ext uri="{FF2B5EF4-FFF2-40B4-BE49-F238E27FC236}">
                <a16:creationId xmlns:a16="http://schemas.microsoft.com/office/drawing/2014/main" id="{6BED288F-FF60-4A07-B15D-2184CAC51033}"/>
              </a:ext>
            </a:extLst>
          </p:cNvPr>
          <p:cNvPicPr>
            <a:picLocks noChangeAspect="1"/>
          </p:cNvPicPr>
          <p:nvPr/>
        </p:nvPicPr>
        <p:blipFill>
          <a:blip r:embed="rId3"/>
          <a:stretch>
            <a:fillRect/>
          </a:stretch>
        </p:blipFill>
        <p:spPr>
          <a:xfrm>
            <a:off x="6096000" y="1996746"/>
            <a:ext cx="6030303" cy="3584276"/>
          </a:xfrm>
          <a:prstGeom prst="rect">
            <a:avLst/>
          </a:prstGeom>
        </p:spPr>
      </p:pic>
      <p:pic>
        <p:nvPicPr>
          <p:cNvPr id="6" name="Picture 5">
            <a:extLst>
              <a:ext uri="{FF2B5EF4-FFF2-40B4-BE49-F238E27FC236}">
                <a16:creationId xmlns:a16="http://schemas.microsoft.com/office/drawing/2014/main" id="{07BEB762-ED96-4485-888E-FFA37CC5D41F}"/>
              </a:ext>
            </a:extLst>
          </p:cNvPr>
          <p:cNvPicPr>
            <a:picLocks noChangeAspect="1"/>
          </p:cNvPicPr>
          <p:nvPr/>
        </p:nvPicPr>
        <p:blipFill>
          <a:blip r:embed="rId4"/>
          <a:stretch>
            <a:fillRect/>
          </a:stretch>
        </p:blipFill>
        <p:spPr>
          <a:xfrm>
            <a:off x="65698" y="1996746"/>
            <a:ext cx="6030302" cy="3584276"/>
          </a:xfrm>
          <a:prstGeom prst="rect">
            <a:avLst/>
          </a:prstGeom>
        </p:spPr>
      </p:pic>
    </p:spTree>
    <p:extLst>
      <p:ext uri="{BB962C8B-B14F-4D97-AF65-F5344CB8AC3E}">
        <p14:creationId xmlns:p14="http://schemas.microsoft.com/office/powerpoint/2010/main" val="407182477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77E2EA-EE1B-4960-B30F-C4E15FFE2860}"/>
              </a:ext>
            </a:extLst>
          </p:cNvPr>
          <p:cNvSpPr>
            <a:spLocks noGrp="1"/>
          </p:cNvSpPr>
          <p:nvPr>
            <p:ph type="body" sz="quarter" idx="15"/>
          </p:nvPr>
        </p:nvSpPr>
        <p:spPr>
          <a:xfrm>
            <a:off x="1050397" y="1993901"/>
            <a:ext cx="10002613" cy="4322232"/>
          </a:xfrm>
        </p:spPr>
        <p:txBody>
          <a:bodyPr/>
          <a:lstStyle/>
          <a:p>
            <a:r>
              <a:rPr lang="en-AU" sz="2400" dirty="0"/>
              <a:t>Salts would be a mask put on each image before classification to reduce the risks of noise.</a:t>
            </a:r>
          </a:p>
          <a:p>
            <a:r>
              <a:rPr lang="en-AU" sz="2400" dirty="0"/>
              <a:t>Salt models the way you salt passwords</a:t>
            </a:r>
          </a:p>
          <a:p>
            <a:r>
              <a:rPr lang="en-AU" sz="2400" dirty="0"/>
              <a:t>Salts could be unique per image if they are derived from the image. That way you can gain consistent classification results.</a:t>
            </a:r>
          </a:p>
          <a:p>
            <a:r>
              <a:rPr lang="en-AU" sz="2400" dirty="0"/>
              <a:t>Make sure the salt is unique to each model or trust zone.</a:t>
            </a:r>
          </a:p>
        </p:txBody>
      </p:sp>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r>
              <a:rPr lang="en-AU" dirty="0"/>
              <a:t>Defence: Model Protection</a:t>
            </a:r>
          </a:p>
        </p:txBody>
      </p:sp>
    </p:spTree>
    <p:extLst>
      <p:ext uri="{BB962C8B-B14F-4D97-AF65-F5344CB8AC3E}">
        <p14:creationId xmlns:p14="http://schemas.microsoft.com/office/powerpoint/2010/main" val="209450132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r>
              <a:rPr lang="en-AU" dirty="0"/>
              <a:t>Defence: Multiple Assessment Functions</a:t>
            </a:r>
          </a:p>
        </p:txBody>
      </p:sp>
      <p:pic>
        <p:nvPicPr>
          <p:cNvPr id="5" name="Picture 4">
            <a:extLst>
              <a:ext uri="{FF2B5EF4-FFF2-40B4-BE49-F238E27FC236}">
                <a16:creationId xmlns:a16="http://schemas.microsoft.com/office/drawing/2014/main" id="{F0333995-2B6F-4C5D-B909-675A911054AE}"/>
              </a:ext>
            </a:extLst>
          </p:cNvPr>
          <p:cNvPicPr>
            <a:picLocks noChangeAspect="1"/>
          </p:cNvPicPr>
          <p:nvPr/>
        </p:nvPicPr>
        <p:blipFill>
          <a:blip r:embed="rId2"/>
          <a:stretch>
            <a:fillRect/>
          </a:stretch>
        </p:blipFill>
        <p:spPr>
          <a:xfrm>
            <a:off x="6031282" y="2547254"/>
            <a:ext cx="5712994" cy="3542056"/>
          </a:xfrm>
          <a:prstGeom prst="rect">
            <a:avLst/>
          </a:prstGeom>
        </p:spPr>
      </p:pic>
      <p:pic>
        <p:nvPicPr>
          <p:cNvPr id="6" name="Picture 5">
            <a:extLst>
              <a:ext uri="{FF2B5EF4-FFF2-40B4-BE49-F238E27FC236}">
                <a16:creationId xmlns:a16="http://schemas.microsoft.com/office/drawing/2014/main" id="{9D1D4D88-119B-4B57-A347-33E24657F581}"/>
              </a:ext>
            </a:extLst>
          </p:cNvPr>
          <p:cNvPicPr>
            <a:picLocks noChangeAspect="1"/>
          </p:cNvPicPr>
          <p:nvPr/>
        </p:nvPicPr>
        <p:blipFill>
          <a:blip r:embed="rId3"/>
          <a:stretch>
            <a:fillRect/>
          </a:stretch>
        </p:blipFill>
        <p:spPr>
          <a:xfrm>
            <a:off x="318289" y="2547254"/>
            <a:ext cx="5712994" cy="3542056"/>
          </a:xfrm>
          <a:prstGeom prst="rect">
            <a:avLst/>
          </a:prstGeom>
        </p:spPr>
      </p:pic>
    </p:spTree>
    <p:extLst>
      <p:ext uri="{BB962C8B-B14F-4D97-AF65-F5344CB8AC3E}">
        <p14:creationId xmlns:p14="http://schemas.microsoft.com/office/powerpoint/2010/main" val="1888084478"/>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9EB4B-9077-0445-AED2-227DC2A86777}"/>
              </a:ext>
            </a:extLst>
          </p:cNvPr>
          <p:cNvSpPr>
            <a:spLocks noGrp="1"/>
          </p:cNvSpPr>
          <p:nvPr>
            <p:ph type="body" sz="quarter" idx="15"/>
          </p:nvPr>
        </p:nvSpPr>
        <p:spPr>
          <a:xfrm>
            <a:off x="1069217" y="1805335"/>
            <a:ext cx="4341583" cy="4695657"/>
          </a:xfrm>
        </p:spPr>
        <p:txBody>
          <a:bodyPr/>
          <a:lstStyle/>
          <a:p>
            <a:pPr marL="285750" indent="-285750">
              <a:buFont typeface="Arial" panose="020B0604020202020204" pitchFamily="34" charset="0"/>
              <a:buChar char="•"/>
            </a:pPr>
            <a:r>
              <a:rPr lang="en-US" dirty="0"/>
              <a:t>K-Means</a:t>
            </a:r>
          </a:p>
          <a:p>
            <a:pPr marL="285750" indent="-285750">
              <a:buFont typeface="Arial" panose="020B0604020202020204" pitchFamily="34" charset="0"/>
              <a:buChar char="•"/>
            </a:pPr>
            <a:r>
              <a:rPr lang="en-US" dirty="0"/>
              <a:t>Model theft and evasion:</a:t>
            </a:r>
          </a:p>
          <a:p>
            <a:pPr marL="971550" lvl="1" indent="-285750"/>
            <a:r>
              <a:rPr lang="en-US" dirty="0"/>
              <a:t>Theft1</a:t>
            </a:r>
          </a:p>
          <a:p>
            <a:pPr marL="971550" lvl="1" indent="-285750"/>
            <a:r>
              <a:rPr lang="en-US" dirty="0"/>
              <a:t>Theft2</a:t>
            </a:r>
          </a:p>
          <a:p>
            <a:pPr marL="971550" lvl="1" indent="-285750"/>
            <a:r>
              <a:rPr lang="en-US" dirty="0"/>
              <a:t>Theft3</a:t>
            </a:r>
          </a:p>
          <a:p>
            <a:pPr marL="285750" indent="-285750">
              <a:buFont typeface="Arial" panose="020B0604020202020204" pitchFamily="34" charset="0"/>
              <a:buChar char="•"/>
            </a:pPr>
            <a:r>
              <a:rPr lang="en-US" dirty="0"/>
              <a:t>WAF</a:t>
            </a:r>
          </a:p>
          <a:p>
            <a:pPr marL="285750" indent="-285750">
              <a:buFont typeface="Arial" panose="020B0604020202020204" pitchFamily="34" charset="0"/>
              <a:buChar char="•"/>
            </a:pPr>
            <a:r>
              <a:rPr lang="en-US" dirty="0"/>
              <a:t>Model Poisoning:</a:t>
            </a:r>
          </a:p>
          <a:p>
            <a:pPr marL="971550" lvl="1" indent="-285750"/>
            <a:r>
              <a:rPr lang="en-US" dirty="0"/>
              <a:t>Poison1</a:t>
            </a:r>
          </a:p>
          <a:p>
            <a:pPr marL="971550" lvl="1" indent="-285750"/>
            <a:r>
              <a:rPr lang="en-US" dirty="0"/>
              <a:t>Poison2</a:t>
            </a:r>
          </a:p>
          <a:p>
            <a:pPr marL="971550" lvl="1" indent="-285750"/>
            <a:r>
              <a:rPr lang="en-US" dirty="0"/>
              <a:t>Token</a:t>
            </a:r>
          </a:p>
          <a:p>
            <a:pPr marL="971550" lvl="1" indent="-285750"/>
            <a:r>
              <a:rPr lang="en-US" dirty="0"/>
              <a:t>Shift</a:t>
            </a:r>
          </a:p>
          <a:p>
            <a:pPr marL="285750" indent="-285750">
              <a:buFont typeface="Arial" panose="020B0604020202020204" pitchFamily="34" charset="0"/>
              <a:buChar char="•"/>
            </a:pPr>
            <a:r>
              <a:rPr lang="en-US" dirty="0"/>
              <a:t>Pickle Uploading</a:t>
            </a:r>
          </a:p>
          <a:p>
            <a:pPr marL="285750" indent="-285750">
              <a:buFont typeface="Arial" panose="020B0604020202020204" pitchFamily="34" charset="0"/>
              <a:buChar char="•"/>
            </a:pPr>
            <a:r>
              <a:rPr lang="en-US" dirty="0"/>
              <a:t>Model Salt Bypass</a:t>
            </a:r>
          </a:p>
          <a:p>
            <a:pPr marL="971550" lvl="1" indent="-285750"/>
            <a:r>
              <a:rPr lang="en-US" dirty="0"/>
              <a:t>Salt1</a:t>
            </a:r>
          </a:p>
          <a:p>
            <a:pPr marL="971550" lvl="1" indent="-285750"/>
            <a:r>
              <a:rPr lang="en-US" dirty="0"/>
              <a:t>Salt2</a:t>
            </a:r>
          </a:p>
          <a:p>
            <a:pPr marL="971550" lvl="1" indent="-285750"/>
            <a:r>
              <a:rPr lang="en-US" dirty="0"/>
              <a:t>Salt3</a:t>
            </a:r>
          </a:p>
        </p:txBody>
      </p:sp>
      <p:sp>
        <p:nvSpPr>
          <p:cNvPr id="4" name="Text Placeholder 3">
            <a:extLst>
              <a:ext uri="{FF2B5EF4-FFF2-40B4-BE49-F238E27FC236}">
                <a16:creationId xmlns:a16="http://schemas.microsoft.com/office/drawing/2014/main" id="{5A50DDC2-CADA-624C-935B-CD03D8D98A5A}"/>
              </a:ext>
            </a:extLst>
          </p:cNvPr>
          <p:cNvSpPr>
            <a:spLocks noGrp="1"/>
          </p:cNvSpPr>
          <p:nvPr>
            <p:ph type="body" sz="quarter" idx="13"/>
          </p:nvPr>
        </p:nvSpPr>
        <p:spPr/>
        <p:txBody>
          <a:bodyPr/>
          <a:lstStyle/>
          <a:p>
            <a:r>
              <a:rPr lang="en-US" dirty="0"/>
              <a:t>Challenges </a:t>
            </a:r>
            <a:r>
              <a:rPr lang="en-US" dirty="0">
                <a:sym typeface="Wingdings" panose="05000000000000000000" pitchFamily="2" charset="2"/>
              </a:rPr>
              <a:t></a:t>
            </a:r>
            <a:endParaRPr lang="en-US" dirty="0"/>
          </a:p>
        </p:txBody>
      </p:sp>
      <p:sp>
        <p:nvSpPr>
          <p:cNvPr id="8" name="Content Placeholder 7">
            <a:extLst>
              <a:ext uri="{FF2B5EF4-FFF2-40B4-BE49-F238E27FC236}">
                <a16:creationId xmlns:a16="http://schemas.microsoft.com/office/drawing/2014/main" id="{A8A77059-3E58-4C4A-A8A9-FE9220AABA43}"/>
              </a:ext>
            </a:extLst>
          </p:cNvPr>
          <p:cNvSpPr>
            <a:spLocks noGrp="1"/>
          </p:cNvSpPr>
          <p:nvPr>
            <p:ph sz="quarter" idx="17"/>
          </p:nvPr>
        </p:nvSpPr>
        <p:spPr/>
        <p:txBody>
          <a:bodyPr/>
          <a:lstStyle/>
          <a:p>
            <a:endParaRPr lang="en-US"/>
          </a:p>
        </p:txBody>
      </p:sp>
    </p:spTree>
    <p:extLst>
      <p:ext uri="{BB962C8B-B14F-4D97-AF65-F5344CB8AC3E}">
        <p14:creationId xmlns:p14="http://schemas.microsoft.com/office/powerpoint/2010/main" val="447975254"/>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E62D61-B403-406B-BF75-568516ED46BF}"/>
              </a:ext>
            </a:extLst>
          </p:cNvPr>
          <p:cNvSpPr>
            <a:spLocks noGrp="1"/>
          </p:cNvSpPr>
          <p:nvPr>
            <p:ph type="body" sz="quarter" idx="15"/>
          </p:nvPr>
        </p:nvSpPr>
        <p:spPr>
          <a:xfrm>
            <a:off x="1050398" y="1993901"/>
            <a:ext cx="4590006" cy="4322232"/>
          </a:xfrm>
        </p:spPr>
        <p:txBody>
          <a:bodyPr/>
          <a:lstStyle/>
          <a:p>
            <a:r>
              <a:rPr lang="en-US" dirty="0"/>
              <a:t>This is a challenge to backdoor a dataset so K-Means clustering will get 100% accuracy or 33% accuracy (The lowest possible with 3 classes)</a:t>
            </a:r>
          </a:p>
          <a:p>
            <a:endParaRPr lang="en-US" dirty="0"/>
          </a:p>
          <a:p>
            <a:r>
              <a:rPr lang="en-US" dirty="0"/>
              <a:t>This is a challenge from an old CTF of mine so it’s a bit clunky, I’d skip it unless you're very curious about unsupervised learning.</a:t>
            </a:r>
            <a:endParaRPr lang="en-AU" dirty="0"/>
          </a:p>
        </p:txBody>
      </p:sp>
      <p:sp>
        <p:nvSpPr>
          <p:cNvPr id="3" name="Content Placeholder 2">
            <a:extLst>
              <a:ext uri="{FF2B5EF4-FFF2-40B4-BE49-F238E27FC236}">
                <a16:creationId xmlns:a16="http://schemas.microsoft.com/office/drawing/2014/main" id="{8822261C-15C6-4B23-A3F4-314067DC3040}"/>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Model Stealing</a:t>
            </a:r>
          </a:p>
          <a:p>
            <a:endParaRPr lang="en-AU" dirty="0"/>
          </a:p>
        </p:txBody>
      </p:sp>
      <p:sp>
        <p:nvSpPr>
          <p:cNvPr id="4" name="Text Placeholder 3">
            <a:extLst>
              <a:ext uri="{FF2B5EF4-FFF2-40B4-BE49-F238E27FC236}">
                <a16:creationId xmlns:a16="http://schemas.microsoft.com/office/drawing/2014/main" id="{163C2B2E-CDE9-4C69-A874-D25414320F00}"/>
              </a:ext>
            </a:extLst>
          </p:cNvPr>
          <p:cNvSpPr>
            <a:spLocks noGrp="1"/>
          </p:cNvSpPr>
          <p:nvPr>
            <p:ph type="body" sz="quarter" idx="13"/>
          </p:nvPr>
        </p:nvSpPr>
        <p:spPr/>
        <p:txBody>
          <a:bodyPr/>
          <a:lstStyle/>
          <a:p>
            <a:r>
              <a:rPr lang="en-US" dirty="0"/>
              <a:t>K-Means</a:t>
            </a:r>
          </a:p>
        </p:txBody>
      </p:sp>
    </p:spTree>
    <p:extLst>
      <p:ext uri="{BB962C8B-B14F-4D97-AF65-F5344CB8AC3E}">
        <p14:creationId xmlns:p14="http://schemas.microsoft.com/office/powerpoint/2010/main" val="3290243362"/>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53FAC8-02F8-4E1C-98B3-87B0DAB0C28D}"/>
              </a:ext>
            </a:extLst>
          </p:cNvPr>
          <p:cNvSpPr>
            <a:spLocks noGrp="1"/>
          </p:cNvSpPr>
          <p:nvPr>
            <p:ph type="body" sz="quarter" idx="15"/>
          </p:nvPr>
        </p:nvSpPr>
        <p:spPr>
          <a:xfrm>
            <a:off x="1050398" y="1993901"/>
            <a:ext cx="5225274" cy="4322232"/>
          </a:xfrm>
        </p:spPr>
        <p:txBody>
          <a:bodyPr/>
          <a:lstStyle/>
          <a:p>
            <a:r>
              <a:rPr lang="en-US" dirty="0"/>
              <a:t>The goal of this challenge is to steal the model to do an offline evasion attack against it.</a:t>
            </a:r>
          </a:p>
          <a:p>
            <a:endParaRPr lang="en-US" dirty="0"/>
          </a:p>
          <a:p>
            <a:r>
              <a:rPr lang="en-US" dirty="0"/>
              <a:t>Sample code is provided in the CNN file. This solution is ready to beat the Google’s CNN Challenge file.</a:t>
            </a:r>
          </a:p>
        </p:txBody>
      </p:sp>
      <p:sp>
        <p:nvSpPr>
          <p:cNvPr id="4" name="Text Placeholder 3">
            <a:extLst>
              <a:ext uri="{FF2B5EF4-FFF2-40B4-BE49-F238E27FC236}">
                <a16:creationId xmlns:a16="http://schemas.microsoft.com/office/drawing/2014/main" id="{A90C9C38-9950-4993-879C-3A9ACF5E3A22}"/>
              </a:ext>
            </a:extLst>
          </p:cNvPr>
          <p:cNvSpPr>
            <a:spLocks noGrp="1"/>
          </p:cNvSpPr>
          <p:nvPr>
            <p:ph type="body" sz="quarter" idx="13"/>
          </p:nvPr>
        </p:nvSpPr>
        <p:spPr/>
        <p:txBody>
          <a:bodyPr/>
          <a:lstStyle/>
          <a:p>
            <a:r>
              <a:rPr lang="en-US" dirty="0"/>
              <a:t>Theft1</a:t>
            </a:r>
            <a:endParaRPr lang="en-AU" dirty="0"/>
          </a:p>
        </p:txBody>
      </p:sp>
      <p:sp>
        <p:nvSpPr>
          <p:cNvPr id="5" name="Content Placeholder 2">
            <a:extLst>
              <a:ext uri="{FF2B5EF4-FFF2-40B4-BE49-F238E27FC236}">
                <a16:creationId xmlns:a16="http://schemas.microsoft.com/office/drawing/2014/main" id="{B51C0091-F61D-4D6C-A14A-5A3A335E4A6A}"/>
              </a:ext>
            </a:extLst>
          </p:cNvPr>
          <p:cNvSpPr>
            <a:spLocks noGrp="1"/>
          </p:cNvSpPr>
          <p:nvPr>
            <p:ph sz="quarter" idx="17"/>
          </p:nvPr>
        </p:nvSpPr>
        <p:spPr>
          <a:xfrm>
            <a:off x="6800020" y="1990195"/>
            <a:ext cx="4322763" cy="4325938"/>
          </a:xfrm>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p:txBody>
      </p:sp>
    </p:spTree>
    <p:extLst>
      <p:ext uri="{BB962C8B-B14F-4D97-AF65-F5344CB8AC3E}">
        <p14:creationId xmlns:p14="http://schemas.microsoft.com/office/powerpoint/2010/main" val="2913317860"/>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8ABEE1-A013-47FA-ADA2-82BD2619FA4C}"/>
              </a:ext>
            </a:extLst>
          </p:cNvPr>
          <p:cNvSpPr>
            <a:spLocks noGrp="1"/>
          </p:cNvSpPr>
          <p:nvPr>
            <p:ph type="body" sz="quarter" idx="15"/>
          </p:nvPr>
        </p:nvSpPr>
        <p:spPr>
          <a:xfrm>
            <a:off x="1050398" y="1993901"/>
            <a:ext cx="5749622" cy="4322232"/>
          </a:xfrm>
        </p:spPr>
        <p:txBody>
          <a:bodyPr/>
          <a:lstStyle/>
          <a:p>
            <a:r>
              <a:rPr lang="en-US" dirty="0"/>
              <a:t>The goal of this challenge is to steal the model to do an offline evasion attack against it. This time the model is encrypted on disk and decrypted at runtime.</a:t>
            </a:r>
          </a:p>
          <a:p>
            <a:endParaRPr lang="en-US" dirty="0"/>
          </a:p>
          <a:p>
            <a:r>
              <a:rPr lang="en-US" dirty="0"/>
              <a:t>Sample code is provided in the CNN file. This solution is ready to beat the Google’s CNN Challenge file.</a:t>
            </a:r>
          </a:p>
          <a:p>
            <a:endParaRPr lang="en-US" dirty="0"/>
          </a:p>
        </p:txBody>
      </p:sp>
      <p:sp>
        <p:nvSpPr>
          <p:cNvPr id="4" name="Text Placeholder 3">
            <a:extLst>
              <a:ext uri="{FF2B5EF4-FFF2-40B4-BE49-F238E27FC236}">
                <a16:creationId xmlns:a16="http://schemas.microsoft.com/office/drawing/2014/main" id="{4D4A1283-ACB5-4092-A8F7-305CFC6BF410}"/>
              </a:ext>
            </a:extLst>
          </p:cNvPr>
          <p:cNvSpPr>
            <a:spLocks noGrp="1"/>
          </p:cNvSpPr>
          <p:nvPr>
            <p:ph type="body" sz="quarter" idx="13"/>
          </p:nvPr>
        </p:nvSpPr>
        <p:spPr/>
        <p:txBody>
          <a:bodyPr/>
          <a:lstStyle/>
          <a:p>
            <a:r>
              <a:rPr lang="en-US" dirty="0"/>
              <a:t>Theft2</a:t>
            </a:r>
            <a:endParaRPr lang="en-AU" dirty="0"/>
          </a:p>
        </p:txBody>
      </p:sp>
      <p:sp>
        <p:nvSpPr>
          <p:cNvPr id="5" name="Content Placeholder 2">
            <a:extLst>
              <a:ext uri="{FF2B5EF4-FFF2-40B4-BE49-F238E27FC236}">
                <a16:creationId xmlns:a16="http://schemas.microsoft.com/office/drawing/2014/main" id="{ABE3471A-7F7E-4FFA-B2B4-0FFF4EC620CB}"/>
              </a:ext>
            </a:extLst>
          </p:cNvPr>
          <p:cNvSpPr>
            <a:spLocks noGrp="1"/>
          </p:cNvSpPr>
          <p:nvPr>
            <p:ph sz="quarter" idx="17"/>
          </p:nvPr>
        </p:nvSpPr>
        <p:spPr>
          <a:xfrm>
            <a:off x="6799263" y="1990725"/>
            <a:ext cx="4322762" cy="4325938"/>
          </a:xfrm>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p:txBody>
      </p:sp>
    </p:spTree>
    <p:extLst>
      <p:ext uri="{BB962C8B-B14F-4D97-AF65-F5344CB8AC3E}">
        <p14:creationId xmlns:p14="http://schemas.microsoft.com/office/powerpoint/2010/main" val="789418059"/>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801DEF-A340-474D-95B1-130EAA9E677B}"/>
              </a:ext>
            </a:extLst>
          </p:cNvPr>
          <p:cNvSpPr>
            <a:spLocks noGrp="1"/>
          </p:cNvSpPr>
          <p:nvPr>
            <p:ph type="body" sz="quarter" idx="15"/>
          </p:nvPr>
        </p:nvSpPr>
        <p:spPr>
          <a:xfrm>
            <a:off x="1050398" y="1993901"/>
            <a:ext cx="5045602" cy="4322232"/>
          </a:xfrm>
        </p:spPr>
        <p:txBody>
          <a:bodyPr/>
          <a:lstStyle/>
          <a:p>
            <a:r>
              <a:rPr lang="en-US" dirty="0"/>
              <a:t>The goal of this challenge is to steal the model to do an offline evasion attack against it. This time the model is encrypted on disk and decrypted at runtime via a code it retrieves from another server you don’t have access to*.</a:t>
            </a:r>
          </a:p>
          <a:p>
            <a:r>
              <a:rPr lang="en-US" dirty="0"/>
              <a:t>*This was logistically a hassle to do, but the goal of this challenge is to retrieve the model </a:t>
            </a:r>
            <a:r>
              <a:rPr lang="en-US" b="1" dirty="0"/>
              <a:t>IF</a:t>
            </a:r>
            <a:r>
              <a:rPr lang="en-US" dirty="0"/>
              <a:t> the decryption key was too long to brute force, and you can no longer retrieve a copy of the decryption key. IE the model is </a:t>
            </a:r>
            <a:r>
              <a:rPr lang="en-US" u="sng" dirty="0"/>
              <a:t>only available in memory.</a:t>
            </a:r>
            <a:br>
              <a:rPr lang="en-US" dirty="0"/>
            </a:br>
            <a:endParaRPr lang="en-US" dirty="0"/>
          </a:p>
          <a:p>
            <a:r>
              <a:rPr lang="en-US" dirty="0"/>
              <a:t>Sample code is provided in the CNN file. This solution is ready to beat the Google’s CNN Challenge file.</a:t>
            </a:r>
          </a:p>
          <a:p>
            <a:endParaRPr lang="en-US" dirty="0"/>
          </a:p>
          <a:p>
            <a:endParaRPr lang="en-AU" dirty="0"/>
          </a:p>
          <a:p>
            <a:endParaRPr lang="en-AU" dirty="0"/>
          </a:p>
        </p:txBody>
      </p:sp>
      <p:sp>
        <p:nvSpPr>
          <p:cNvPr id="4" name="Text Placeholder 3">
            <a:extLst>
              <a:ext uri="{FF2B5EF4-FFF2-40B4-BE49-F238E27FC236}">
                <a16:creationId xmlns:a16="http://schemas.microsoft.com/office/drawing/2014/main" id="{A763CC8A-7F5D-4CAC-BAC8-EF48911F1A9E}"/>
              </a:ext>
            </a:extLst>
          </p:cNvPr>
          <p:cNvSpPr>
            <a:spLocks noGrp="1"/>
          </p:cNvSpPr>
          <p:nvPr>
            <p:ph type="body" sz="quarter" idx="13"/>
          </p:nvPr>
        </p:nvSpPr>
        <p:spPr/>
        <p:txBody>
          <a:bodyPr/>
          <a:lstStyle/>
          <a:p>
            <a:r>
              <a:rPr lang="en-US" dirty="0"/>
              <a:t>Theft3</a:t>
            </a:r>
            <a:endParaRPr lang="en-AU" dirty="0"/>
          </a:p>
        </p:txBody>
      </p:sp>
      <p:sp>
        <p:nvSpPr>
          <p:cNvPr id="9" name="Content Placeholder 2">
            <a:extLst>
              <a:ext uri="{FF2B5EF4-FFF2-40B4-BE49-F238E27FC236}">
                <a16:creationId xmlns:a16="http://schemas.microsoft.com/office/drawing/2014/main" id="{33D2F94E-3716-4174-904A-092198A9A34C}"/>
              </a:ext>
            </a:extLst>
          </p:cNvPr>
          <p:cNvSpPr>
            <a:spLocks noGrp="1"/>
          </p:cNvSpPr>
          <p:nvPr>
            <p:ph sz="quarter" idx="17"/>
          </p:nvPr>
        </p:nvSpPr>
        <p:spPr>
          <a:xfrm>
            <a:off x="6800020" y="1990195"/>
            <a:ext cx="4322763" cy="4325938"/>
          </a:xfrm>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p:txBody>
      </p:sp>
    </p:spTree>
    <p:extLst>
      <p:ext uri="{BB962C8B-B14F-4D97-AF65-F5344CB8AC3E}">
        <p14:creationId xmlns:p14="http://schemas.microsoft.com/office/powerpoint/2010/main" val="23019230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D1F3A4-01A8-4239-AAE2-445C31E8BF0B}"/>
              </a:ext>
            </a:extLst>
          </p:cNvPr>
          <p:cNvSpPr>
            <a:spLocks noGrp="1"/>
          </p:cNvSpPr>
          <p:nvPr>
            <p:ph type="body" sz="quarter" idx="15"/>
          </p:nvPr>
        </p:nvSpPr>
        <p:spPr/>
        <p:txBody>
          <a:bodyPr/>
          <a:lstStyle/>
          <a:p>
            <a:r>
              <a:rPr lang="en-US" dirty="0"/>
              <a:t>A ML model has been built to detect a 0-day. This model is used by a WAF to block malicious requests.</a:t>
            </a:r>
          </a:p>
          <a:p>
            <a:r>
              <a:rPr lang="en-US" dirty="0"/>
              <a:t>The goal of the challenge is to discover what the 0-day is by what it is blocking, and then bypass the WAF to exploit the system.</a:t>
            </a:r>
            <a:endParaRPr lang="en-AU" dirty="0"/>
          </a:p>
        </p:txBody>
      </p:sp>
      <p:sp>
        <p:nvSpPr>
          <p:cNvPr id="3" name="Content Placeholder 2">
            <a:extLst>
              <a:ext uri="{FF2B5EF4-FFF2-40B4-BE49-F238E27FC236}">
                <a16:creationId xmlns:a16="http://schemas.microsoft.com/office/drawing/2014/main" id="{FDCC6DA6-A50D-4F75-8E6C-AF6020237784}"/>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Exfiltrate Training Data</a:t>
            </a:r>
          </a:p>
          <a:p>
            <a:pPr marL="285750" indent="-285750">
              <a:buFont typeface="Arial" panose="020B0604020202020204" pitchFamily="34" charset="0"/>
              <a:buChar char="•"/>
            </a:pPr>
            <a:r>
              <a:rPr lang="en-AU" dirty="0"/>
              <a:t>Online Evasion</a:t>
            </a:r>
          </a:p>
          <a:p>
            <a:endParaRPr lang="en-AU" dirty="0"/>
          </a:p>
        </p:txBody>
      </p:sp>
      <p:sp>
        <p:nvSpPr>
          <p:cNvPr id="4" name="Text Placeholder 3">
            <a:extLst>
              <a:ext uri="{FF2B5EF4-FFF2-40B4-BE49-F238E27FC236}">
                <a16:creationId xmlns:a16="http://schemas.microsoft.com/office/drawing/2014/main" id="{E94589C3-2847-4584-9BDC-78B9FE0DD1D8}"/>
              </a:ext>
            </a:extLst>
          </p:cNvPr>
          <p:cNvSpPr>
            <a:spLocks noGrp="1"/>
          </p:cNvSpPr>
          <p:nvPr>
            <p:ph type="body" sz="quarter" idx="13"/>
          </p:nvPr>
        </p:nvSpPr>
        <p:spPr/>
        <p:txBody>
          <a:bodyPr/>
          <a:lstStyle/>
          <a:p>
            <a:r>
              <a:rPr lang="en-US" dirty="0"/>
              <a:t>WAF</a:t>
            </a:r>
            <a:endParaRPr lang="en-AU" dirty="0"/>
          </a:p>
        </p:txBody>
      </p:sp>
    </p:spTree>
    <p:extLst>
      <p:ext uri="{BB962C8B-B14F-4D97-AF65-F5344CB8AC3E}">
        <p14:creationId xmlns:p14="http://schemas.microsoft.com/office/powerpoint/2010/main" val="119768282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9EB4B-9077-0445-AED2-227DC2A86777}"/>
              </a:ext>
            </a:extLst>
          </p:cNvPr>
          <p:cNvSpPr>
            <a:spLocks noGrp="1"/>
          </p:cNvSpPr>
          <p:nvPr>
            <p:ph type="body" sz="quarter" idx="15"/>
          </p:nvPr>
        </p:nvSpPr>
        <p:spPr>
          <a:xfrm>
            <a:off x="1050398" y="1993901"/>
            <a:ext cx="9264856" cy="4994040"/>
          </a:xfrm>
        </p:spPr>
        <p:txBody>
          <a:bodyPr/>
          <a:lstStyle/>
          <a:p>
            <a:pPr marL="285750" indent="-285750">
              <a:buFont typeface="Arial" panose="020B0604020202020204" pitchFamily="34" charset="0"/>
              <a:buChar char="•"/>
            </a:pPr>
            <a:r>
              <a:rPr lang="en-US" sz="2800" dirty="0"/>
              <a:t>How Classification Models Work</a:t>
            </a:r>
          </a:p>
          <a:p>
            <a:pPr marL="285750" indent="-285750">
              <a:buFont typeface="Arial" panose="020B0604020202020204" pitchFamily="34" charset="0"/>
              <a:buChar char="•"/>
            </a:pPr>
            <a:r>
              <a:rPr lang="en-US" sz="2800" dirty="0"/>
              <a:t>How a Neural Network Works</a:t>
            </a:r>
          </a:p>
          <a:p>
            <a:pPr marL="285750" indent="-285750">
              <a:buFont typeface="Arial" panose="020B0604020202020204" pitchFamily="34" charset="0"/>
              <a:buChar char="•"/>
            </a:pPr>
            <a:r>
              <a:rPr lang="en-AU" sz="2800" dirty="0"/>
              <a:t>Machine Learning Threat Model</a:t>
            </a:r>
          </a:p>
          <a:p>
            <a:pPr marL="285750" indent="-285750">
              <a:buFont typeface="Arial" panose="020B0604020202020204" pitchFamily="34" charset="0"/>
              <a:buChar char="•"/>
            </a:pPr>
            <a:r>
              <a:rPr lang="en-AU" sz="2800" dirty="0"/>
              <a:t>MITRE Adversarial Machine Learning Threat Matrix</a:t>
            </a:r>
          </a:p>
          <a:p>
            <a:pPr marL="285750" indent="-285750">
              <a:buFont typeface="Arial" panose="020B0604020202020204" pitchFamily="34" charset="0"/>
              <a:buChar char="•"/>
            </a:pPr>
            <a:r>
              <a:rPr lang="en-US" sz="2800" dirty="0"/>
              <a:t>Tokenizers</a:t>
            </a:r>
          </a:p>
          <a:p>
            <a:pPr marL="285750" indent="-285750">
              <a:buFont typeface="Arial" panose="020B0604020202020204" pitchFamily="34" charset="0"/>
              <a:buChar char="•"/>
            </a:pPr>
            <a:r>
              <a:rPr lang="en-US" sz="2800" dirty="0"/>
              <a:t>Evasion Attacks</a:t>
            </a:r>
          </a:p>
          <a:p>
            <a:pPr marL="285750" indent="-285750">
              <a:buFont typeface="Arial" panose="020B0604020202020204" pitchFamily="34" charset="0"/>
              <a:buChar char="•"/>
            </a:pPr>
            <a:r>
              <a:rPr lang="en-US" sz="2800" dirty="0"/>
              <a:t>Data Poisoning</a:t>
            </a:r>
          </a:p>
          <a:p>
            <a:pPr marL="285750" indent="-285750">
              <a:buFont typeface="Arial" panose="020B0604020202020204" pitchFamily="34" charset="0"/>
              <a:buChar char="•"/>
            </a:pPr>
            <a:r>
              <a:rPr lang="en-US" sz="2800" dirty="0"/>
              <a:t>Model Salting</a:t>
            </a:r>
          </a:p>
          <a:p>
            <a:pPr marL="285750" indent="-285750">
              <a:buFont typeface="Arial" panose="020B0604020202020204" pitchFamily="34" charset="0"/>
              <a:buChar char="•"/>
            </a:pPr>
            <a:r>
              <a:rPr lang="en-US" sz="2800" dirty="0"/>
              <a:t>Multiple Assessment Functions</a:t>
            </a:r>
          </a:p>
        </p:txBody>
      </p:sp>
      <p:sp>
        <p:nvSpPr>
          <p:cNvPr id="4" name="Text Placeholder 3">
            <a:extLst>
              <a:ext uri="{FF2B5EF4-FFF2-40B4-BE49-F238E27FC236}">
                <a16:creationId xmlns:a16="http://schemas.microsoft.com/office/drawing/2014/main" id="{5A50DDC2-CADA-624C-935B-CD03D8D98A5A}"/>
              </a:ext>
            </a:extLst>
          </p:cNvPr>
          <p:cNvSpPr>
            <a:spLocks noGrp="1"/>
          </p:cNvSpPr>
          <p:nvPr>
            <p:ph type="body" sz="quarter" idx="13"/>
          </p:nvPr>
        </p:nvSpPr>
        <p:spPr/>
        <p:txBody>
          <a:bodyPr/>
          <a:lstStyle/>
          <a:p>
            <a:r>
              <a:rPr lang="en-US" dirty="0"/>
              <a:t>Theory you may need</a:t>
            </a:r>
          </a:p>
        </p:txBody>
      </p:sp>
    </p:spTree>
    <p:extLst>
      <p:ext uri="{BB962C8B-B14F-4D97-AF65-F5344CB8AC3E}">
        <p14:creationId xmlns:p14="http://schemas.microsoft.com/office/powerpoint/2010/main" val="385204103"/>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60ABB-4E2D-4C78-B5C4-4340CF799E88}"/>
              </a:ext>
            </a:extLst>
          </p:cNvPr>
          <p:cNvSpPr>
            <a:spLocks noGrp="1"/>
          </p:cNvSpPr>
          <p:nvPr>
            <p:ph type="body" sz="quarter" idx="15"/>
          </p:nvPr>
        </p:nvSpPr>
        <p:spPr/>
        <p:txBody>
          <a:bodyPr/>
          <a:lstStyle/>
          <a:p>
            <a:r>
              <a:rPr lang="en-AU" dirty="0"/>
              <a:t>Poison the model to give the string "BEES" over 50% confidence as class 1. (There's only two classes)</a:t>
            </a:r>
          </a:p>
          <a:p>
            <a:endParaRPr lang="en-AU" dirty="0"/>
          </a:p>
          <a:p>
            <a:r>
              <a:rPr lang="en-AU" dirty="0"/>
              <a:t>User controlled data is marked as class 0, is there any way around this?</a:t>
            </a:r>
          </a:p>
        </p:txBody>
      </p:sp>
      <p:sp>
        <p:nvSpPr>
          <p:cNvPr id="3" name="Content Placeholder 2">
            <a:extLst>
              <a:ext uri="{FF2B5EF4-FFF2-40B4-BE49-F238E27FC236}">
                <a16:creationId xmlns:a16="http://schemas.microsoft.com/office/drawing/2014/main" id="{74B7C621-7E65-4E0A-A904-9B18ABE933EB}"/>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Training Process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Data Poisoning – Tainting Data from acquisition, Label Corruption</a:t>
            </a:r>
          </a:p>
          <a:p>
            <a:pPr marL="285750" indent="-285750">
              <a:buFont typeface="Arial" panose="020B0604020202020204" pitchFamily="34" charset="0"/>
              <a:buChar char="•"/>
            </a:pPr>
            <a:r>
              <a:rPr lang="en-AU" dirty="0"/>
              <a:t>Defacement</a:t>
            </a:r>
          </a:p>
          <a:p>
            <a:endParaRPr lang="en-AU" dirty="0"/>
          </a:p>
          <a:p>
            <a:endParaRPr lang="en-AU" dirty="0"/>
          </a:p>
        </p:txBody>
      </p:sp>
      <p:sp>
        <p:nvSpPr>
          <p:cNvPr id="4" name="Text Placeholder 3">
            <a:extLst>
              <a:ext uri="{FF2B5EF4-FFF2-40B4-BE49-F238E27FC236}">
                <a16:creationId xmlns:a16="http://schemas.microsoft.com/office/drawing/2014/main" id="{EC803B3E-7F65-4C55-9D49-C4DC8C152CA6}"/>
              </a:ext>
            </a:extLst>
          </p:cNvPr>
          <p:cNvSpPr>
            <a:spLocks noGrp="1"/>
          </p:cNvSpPr>
          <p:nvPr>
            <p:ph type="body" sz="quarter" idx="13"/>
          </p:nvPr>
        </p:nvSpPr>
        <p:spPr/>
        <p:txBody>
          <a:bodyPr/>
          <a:lstStyle/>
          <a:p>
            <a:r>
              <a:rPr lang="en-US" dirty="0"/>
              <a:t>Poison1</a:t>
            </a:r>
            <a:endParaRPr lang="en-AU" dirty="0"/>
          </a:p>
        </p:txBody>
      </p:sp>
      <p:sp>
        <p:nvSpPr>
          <p:cNvPr id="5" name="Content Placeholder 2">
            <a:extLst>
              <a:ext uri="{FF2B5EF4-FFF2-40B4-BE49-F238E27FC236}">
                <a16:creationId xmlns:a16="http://schemas.microsoft.com/office/drawing/2014/main" id="{C1871C75-4514-48F8-A5E1-7CC2EED611A5}"/>
              </a:ext>
            </a:extLst>
          </p:cNvPr>
          <p:cNvSpPr txBox="1">
            <a:spLocks/>
          </p:cNvSpPr>
          <p:nvPr/>
        </p:nvSpPr>
        <p:spPr>
          <a:xfrm>
            <a:off x="6952420" y="2142595"/>
            <a:ext cx="4322763" cy="4325938"/>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400" kern="1200">
                <a:solidFill>
                  <a:srgbClr val="4D4D4D"/>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Tree>
    <p:extLst>
      <p:ext uri="{BB962C8B-B14F-4D97-AF65-F5344CB8AC3E}">
        <p14:creationId xmlns:p14="http://schemas.microsoft.com/office/powerpoint/2010/main" val="24881378"/>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85C5A1-06A3-47C8-9150-CDA1057A198D}"/>
              </a:ext>
            </a:extLst>
          </p:cNvPr>
          <p:cNvSpPr>
            <a:spLocks noGrp="1"/>
          </p:cNvSpPr>
          <p:nvPr>
            <p:ph type="body" sz="quarter" idx="15"/>
          </p:nvPr>
        </p:nvSpPr>
        <p:spPr/>
        <p:txBody>
          <a:bodyPr/>
          <a:lstStyle/>
          <a:p>
            <a:r>
              <a:rPr lang="en-AU" dirty="0"/>
              <a:t>Poison the model to give the string "BEES" over 50% confidence as class 1. (There's only two classes)</a:t>
            </a:r>
          </a:p>
          <a:p>
            <a:endParaRPr lang="en-AU" dirty="0"/>
          </a:p>
          <a:p>
            <a:r>
              <a:rPr lang="en-AU" dirty="0"/>
              <a:t>This is the same as Poison1 but with a couple of changes to make it more secure, is this still vulnerable?</a:t>
            </a:r>
          </a:p>
          <a:p>
            <a:endParaRPr lang="en-AU" dirty="0"/>
          </a:p>
          <a:p>
            <a:r>
              <a:rPr lang="en-AU" dirty="0"/>
              <a:t>PS: This is an entirely different attack avenue to Poison1</a:t>
            </a:r>
          </a:p>
          <a:p>
            <a:endParaRPr lang="en-AU" dirty="0"/>
          </a:p>
        </p:txBody>
      </p:sp>
      <p:sp>
        <p:nvSpPr>
          <p:cNvPr id="3" name="Content Placeholder 2">
            <a:extLst>
              <a:ext uri="{FF2B5EF4-FFF2-40B4-BE49-F238E27FC236}">
                <a16:creationId xmlns:a16="http://schemas.microsoft.com/office/drawing/2014/main" id="{7C272C60-5A4E-4E14-8020-F3F9FF91ADAE}"/>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Training Process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Data Poisoning – Tainting Data in training environment, Label Corruption</a:t>
            </a:r>
          </a:p>
          <a:p>
            <a:pPr marL="285750" indent="-285750">
              <a:buFont typeface="Arial" panose="020B0604020202020204" pitchFamily="34" charset="0"/>
              <a:buChar char="•"/>
            </a:pPr>
            <a:r>
              <a:rPr lang="en-AU" dirty="0"/>
              <a:t>Denial of Service</a:t>
            </a:r>
          </a:p>
          <a:p>
            <a:endParaRPr lang="en-AU" dirty="0"/>
          </a:p>
        </p:txBody>
      </p:sp>
      <p:sp>
        <p:nvSpPr>
          <p:cNvPr id="4" name="Text Placeholder 3">
            <a:extLst>
              <a:ext uri="{FF2B5EF4-FFF2-40B4-BE49-F238E27FC236}">
                <a16:creationId xmlns:a16="http://schemas.microsoft.com/office/drawing/2014/main" id="{E006CBD1-99E8-4889-9F92-C862B9F0F259}"/>
              </a:ext>
            </a:extLst>
          </p:cNvPr>
          <p:cNvSpPr>
            <a:spLocks noGrp="1"/>
          </p:cNvSpPr>
          <p:nvPr>
            <p:ph type="body" sz="quarter" idx="13"/>
          </p:nvPr>
        </p:nvSpPr>
        <p:spPr/>
        <p:txBody>
          <a:bodyPr/>
          <a:lstStyle/>
          <a:p>
            <a:r>
              <a:rPr lang="en-US" dirty="0"/>
              <a:t>Poison2</a:t>
            </a:r>
            <a:endParaRPr lang="en-AU" dirty="0"/>
          </a:p>
        </p:txBody>
      </p:sp>
    </p:spTree>
    <p:extLst>
      <p:ext uri="{BB962C8B-B14F-4D97-AF65-F5344CB8AC3E}">
        <p14:creationId xmlns:p14="http://schemas.microsoft.com/office/powerpoint/2010/main" val="1755352020"/>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DD0939-97BF-471C-A2D1-C3F8F44F61E3}"/>
              </a:ext>
            </a:extLst>
          </p:cNvPr>
          <p:cNvSpPr>
            <a:spLocks noGrp="1"/>
          </p:cNvSpPr>
          <p:nvPr>
            <p:ph type="body" sz="quarter" idx="15"/>
          </p:nvPr>
        </p:nvSpPr>
        <p:spPr/>
        <p:txBody>
          <a:bodyPr/>
          <a:lstStyle/>
          <a:p>
            <a:r>
              <a:rPr lang="en-AU" dirty="0"/>
              <a:t>to give the string "SECRETSRING" over 80% confidence as class 1. (There's only two classes)</a:t>
            </a:r>
          </a:p>
          <a:p>
            <a:r>
              <a:rPr lang="en-AU" dirty="0"/>
              <a:t>The tokenizer reads from the file at ./static/token/test.csv.</a:t>
            </a:r>
          </a:p>
          <a:p>
            <a:r>
              <a:rPr lang="en-US" dirty="0"/>
              <a:t>This problem is a little contrived, but it helps a lot as a way to verify you understand how tokenizers work and how they can be mismanaged.</a:t>
            </a:r>
            <a:endParaRPr lang="en-AU" dirty="0"/>
          </a:p>
          <a:p>
            <a:r>
              <a:rPr lang="en-AU" dirty="0"/>
              <a:t>Trick the model tokenizer</a:t>
            </a:r>
            <a:endParaRPr lang="en-US" dirty="0"/>
          </a:p>
        </p:txBody>
      </p:sp>
      <p:sp>
        <p:nvSpPr>
          <p:cNvPr id="3" name="Content Placeholder 2">
            <a:extLst>
              <a:ext uri="{FF2B5EF4-FFF2-40B4-BE49-F238E27FC236}">
                <a16:creationId xmlns:a16="http://schemas.microsoft.com/office/drawing/2014/main" id="{2FBC1FAE-821B-4868-80F7-9CF2F25F37F3}"/>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Training Process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Data Poisoning – Tainting Data in training environment, Label Corruption</a:t>
            </a:r>
          </a:p>
          <a:p>
            <a:pPr marL="285750" indent="-285750">
              <a:buFont typeface="Arial" panose="020B0604020202020204" pitchFamily="34" charset="0"/>
              <a:buChar char="•"/>
            </a:pPr>
            <a:r>
              <a:rPr lang="en-AU" dirty="0"/>
              <a:t>Denial of Service</a:t>
            </a:r>
          </a:p>
          <a:p>
            <a:endParaRPr lang="en-AU" dirty="0"/>
          </a:p>
          <a:p>
            <a:endParaRPr lang="en-AU" dirty="0"/>
          </a:p>
        </p:txBody>
      </p:sp>
      <p:sp>
        <p:nvSpPr>
          <p:cNvPr id="4" name="Text Placeholder 3">
            <a:extLst>
              <a:ext uri="{FF2B5EF4-FFF2-40B4-BE49-F238E27FC236}">
                <a16:creationId xmlns:a16="http://schemas.microsoft.com/office/drawing/2014/main" id="{63774FD3-B7B5-4E3D-AD20-63DDE57B9218}"/>
              </a:ext>
            </a:extLst>
          </p:cNvPr>
          <p:cNvSpPr>
            <a:spLocks noGrp="1"/>
          </p:cNvSpPr>
          <p:nvPr>
            <p:ph type="body" sz="quarter" idx="13"/>
          </p:nvPr>
        </p:nvSpPr>
        <p:spPr/>
        <p:txBody>
          <a:bodyPr/>
          <a:lstStyle/>
          <a:p>
            <a:r>
              <a:rPr lang="en-US" dirty="0"/>
              <a:t>Token</a:t>
            </a:r>
            <a:endParaRPr lang="en-AU" dirty="0"/>
          </a:p>
        </p:txBody>
      </p:sp>
    </p:spTree>
    <p:extLst>
      <p:ext uri="{BB962C8B-B14F-4D97-AF65-F5344CB8AC3E}">
        <p14:creationId xmlns:p14="http://schemas.microsoft.com/office/powerpoint/2010/main" val="4193319580"/>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B7C4FF-CC7B-43C9-9EF2-CA641365A952}"/>
              </a:ext>
            </a:extLst>
          </p:cNvPr>
          <p:cNvSpPr>
            <a:spLocks noGrp="1"/>
          </p:cNvSpPr>
          <p:nvPr>
            <p:ph type="body" sz="quarter" idx="15"/>
          </p:nvPr>
        </p:nvSpPr>
        <p:spPr/>
        <p:txBody>
          <a:bodyPr/>
          <a:lstStyle/>
          <a:p>
            <a:r>
              <a:rPr lang="en-US" dirty="0"/>
              <a:t>Shift the model to give the string “</a:t>
            </a:r>
            <a:r>
              <a:rPr lang="en-US" dirty="0" err="1"/>
              <a:t>siudhsi</a:t>
            </a:r>
            <a:r>
              <a:rPr lang="en-US" dirty="0"/>
              <a:t>” over 50% confidence.</a:t>
            </a:r>
          </a:p>
          <a:p>
            <a:endParaRPr lang="en-AU" dirty="0"/>
          </a:p>
          <a:p>
            <a:r>
              <a:rPr lang="en-AU" dirty="0"/>
              <a:t>Looking into data and concept drift can help you get an idea of what is going on here. But its not essential.</a:t>
            </a:r>
          </a:p>
          <a:p>
            <a:endParaRPr lang="en-AU" dirty="0"/>
          </a:p>
          <a:p>
            <a:r>
              <a:rPr lang="en-US" dirty="0"/>
              <a:t>PS this model is also quite undertrained.</a:t>
            </a:r>
          </a:p>
        </p:txBody>
      </p:sp>
      <p:sp>
        <p:nvSpPr>
          <p:cNvPr id="3" name="Content Placeholder 2">
            <a:extLst>
              <a:ext uri="{FF2B5EF4-FFF2-40B4-BE49-F238E27FC236}">
                <a16:creationId xmlns:a16="http://schemas.microsoft.com/office/drawing/2014/main" id="{E7248899-C8F2-4720-A81B-CB8CA1280251}"/>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Training Process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Poisoning</a:t>
            </a:r>
          </a:p>
          <a:p>
            <a:pPr marL="285750" indent="-285750">
              <a:buFont typeface="Arial" panose="020B0604020202020204" pitchFamily="34" charset="0"/>
              <a:buChar char="•"/>
            </a:pPr>
            <a:r>
              <a:rPr lang="en-AU" dirty="0"/>
              <a:t>Defacement</a:t>
            </a:r>
          </a:p>
          <a:p>
            <a:endParaRPr lang="en-AU" dirty="0"/>
          </a:p>
          <a:p>
            <a:endParaRPr lang="en-AU" dirty="0"/>
          </a:p>
          <a:p>
            <a:endParaRPr lang="en-AU" dirty="0"/>
          </a:p>
        </p:txBody>
      </p:sp>
      <p:sp>
        <p:nvSpPr>
          <p:cNvPr id="4" name="Text Placeholder 3">
            <a:extLst>
              <a:ext uri="{FF2B5EF4-FFF2-40B4-BE49-F238E27FC236}">
                <a16:creationId xmlns:a16="http://schemas.microsoft.com/office/drawing/2014/main" id="{E124B57F-226A-45D7-B3CC-9AD3EE8C2352}"/>
              </a:ext>
            </a:extLst>
          </p:cNvPr>
          <p:cNvSpPr>
            <a:spLocks noGrp="1"/>
          </p:cNvSpPr>
          <p:nvPr>
            <p:ph type="body" sz="quarter" idx="13"/>
          </p:nvPr>
        </p:nvSpPr>
        <p:spPr/>
        <p:txBody>
          <a:bodyPr/>
          <a:lstStyle/>
          <a:p>
            <a:r>
              <a:rPr lang="en-US" dirty="0"/>
              <a:t>Shift</a:t>
            </a:r>
            <a:endParaRPr lang="en-AU" dirty="0"/>
          </a:p>
        </p:txBody>
      </p:sp>
    </p:spTree>
    <p:extLst>
      <p:ext uri="{BB962C8B-B14F-4D97-AF65-F5344CB8AC3E}">
        <p14:creationId xmlns:p14="http://schemas.microsoft.com/office/powerpoint/2010/main" val="1889443896"/>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3F7E6C-8F45-4C38-B957-A7A41053D6A3}"/>
              </a:ext>
            </a:extLst>
          </p:cNvPr>
          <p:cNvSpPr>
            <a:spLocks noGrp="1"/>
          </p:cNvSpPr>
          <p:nvPr>
            <p:ph type="body" sz="quarter" idx="15"/>
          </p:nvPr>
        </p:nvSpPr>
        <p:spPr/>
        <p:txBody>
          <a:bodyPr/>
          <a:lstStyle/>
          <a:p>
            <a:r>
              <a:rPr lang="en-AU" dirty="0"/>
              <a:t>Could anything go wrong from us using your model? Models are safe data structures.</a:t>
            </a:r>
          </a:p>
          <a:p>
            <a:r>
              <a:rPr lang="en-AU" dirty="0"/>
              <a:t>Oh also send it as a pickle file if possible :)</a:t>
            </a:r>
          </a:p>
          <a:p>
            <a:endParaRPr lang="en-AU" dirty="0"/>
          </a:p>
          <a:p>
            <a:r>
              <a:rPr lang="en-AU" dirty="0"/>
              <a:t>Pretty self explanatory ;)</a:t>
            </a:r>
          </a:p>
        </p:txBody>
      </p:sp>
      <p:sp>
        <p:nvSpPr>
          <p:cNvPr id="3" name="Content Placeholder 2">
            <a:extLst>
              <a:ext uri="{FF2B5EF4-FFF2-40B4-BE49-F238E27FC236}">
                <a16:creationId xmlns:a16="http://schemas.microsoft.com/office/drawing/2014/main" id="{89EABE6F-BFA3-4189-AB6D-752711D6C219}"/>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Process</a:t>
            </a:r>
          </a:p>
          <a:p>
            <a:r>
              <a:rPr lang="en-US" dirty="0"/>
              <a:t>MITRE Mapping:</a:t>
            </a:r>
          </a:p>
          <a:p>
            <a:pPr marL="285750" indent="-285750">
              <a:buFont typeface="Arial" panose="020B0604020202020204" pitchFamily="34" charset="0"/>
              <a:buChar char="•"/>
            </a:pPr>
            <a:r>
              <a:rPr lang="en-AU" dirty="0"/>
              <a:t>Execute unsafe ML models</a:t>
            </a:r>
          </a:p>
          <a:p>
            <a:endParaRPr lang="en-AU" dirty="0"/>
          </a:p>
          <a:p>
            <a:endParaRPr lang="en-AU" dirty="0"/>
          </a:p>
        </p:txBody>
      </p:sp>
      <p:sp>
        <p:nvSpPr>
          <p:cNvPr id="4" name="Text Placeholder 3">
            <a:extLst>
              <a:ext uri="{FF2B5EF4-FFF2-40B4-BE49-F238E27FC236}">
                <a16:creationId xmlns:a16="http://schemas.microsoft.com/office/drawing/2014/main" id="{919A73F8-D5D3-4264-9BB7-1801157B5EE0}"/>
              </a:ext>
            </a:extLst>
          </p:cNvPr>
          <p:cNvSpPr>
            <a:spLocks noGrp="1"/>
          </p:cNvSpPr>
          <p:nvPr>
            <p:ph type="body" sz="quarter" idx="13"/>
          </p:nvPr>
        </p:nvSpPr>
        <p:spPr/>
        <p:txBody>
          <a:bodyPr/>
          <a:lstStyle/>
          <a:p>
            <a:r>
              <a:rPr lang="en-US" dirty="0"/>
              <a:t>Pickle </a:t>
            </a:r>
            <a:endParaRPr lang="en-AU" dirty="0"/>
          </a:p>
        </p:txBody>
      </p:sp>
    </p:spTree>
    <p:extLst>
      <p:ext uri="{BB962C8B-B14F-4D97-AF65-F5344CB8AC3E}">
        <p14:creationId xmlns:p14="http://schemas.microsoft.com/office/powerpoint/2010/main" val="159686862"/>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D4AAC5-657B-4EDC-99AB-2388C0E2AA0E}"/>
              </a:ext>
            </a:extLst>
          </p:cNvPr>
          <p:cNvSpPr>
            <a:spLocks noGrp="1"/>
          </p:cNvSpPr>
          <p:nvPr>
            <p:ph type="body" sz="quarter" idx="15"/>
          </p:nvPr>
        </p:nvSpPr>
        <p:spPr/>
        <p:txBody>
          <a:bodyPr/>
          <a:lstStyle/>
          <a:p>
            <a:r>
              <a:rPr lang="en-US" dirty="0"/>
              <a:t>Images sent to this model are salted before classification, can you still do an evasion attack against it?</a:t>
            </a:r>
          </a:p>
          <a:p>
            <a:endParaRPr lang="en-AU" dirty="0"/>
          </a:p>
          <a:p>
            <a:r>
              <a:rPr lang="en-AU" dirty="0"/>
              <a:t>You are going to want to do Theft1 first as it will give you an adversarial image ready to go against this model.</a:t>
            </a:r>
            <a:endParaRPr lang="en-US" dirty="0"/>
          </a:p>
        </p:txBody>
      </p:sp>
      <p:sp>
        <p:nvSpPr>
          <p:cNvPr id="3" name="Content Placeholder 2">
            <a:extLst>
              <a:ext uri="{FF2B5EF4-FFF2-40B4-BE49-F238E27FC236}">
                <a16:creationId xmlns:a16="http://schemas.microsoft.com/office/drawing/2014/main" id="{0EECC408-E3C4-40F8-BC7F-02D3F482696B}"/>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a:p>
            <a:endParaRPr lang="en-AU" dirty="0"/>
          </a:p>
        </p:txBody>
      </p:sp>
      <p:sp>
        <p:nvSpPr>
          <p:cNvPr id="4" name="Text Placeholder 3">
            <a:extLst>
              <a:ext uri="{FF2B5EF4-FFF2-40B4-BE49-F238E27FC236}">
                <a16:creationId xmlns:a16="http://schemas.microsoft.com/office/drawing/2014/main" id="{A413320F-103C-4A7C-AC4F-CC9B9135D0CD}"/>
              </a:ext>
            </a:extLst>
          </p:cNvPr>
          <p:cNvSpPr>
            <a:spLocks noGrp="1"/>
          </p:cNvSpPr>
          <p:nvPr>
            <p:ph type="body" sz="quarter" idx="13"/>
          </p:nvPr>
        </p:nvSpPr>
        <p:spPr/>
        <p:txBody>
          <a:bodyPr/>
          <a:lstStyle/>
          <a:p>
            <a:r>
              <a:rPr lang="en-US" dirty="0"/>
              <a:t>Salt 1</a:t>
            </a:r>
            <a:endParaRPr lang="en-AU" dirty="0"/>
          </a:p>
        </p:txBody>
      </p:sp>
    </p:spTree>
    <p:extLst>
      <p:ext uri="{BB962C8B-B14F-4D97-AF65-F5344CB8AC3E}">
        <p14:creationId xmlns:p14="http://schemas.microsoft.com/office/powerpoint/2010/main" val="3471307424"/>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1D229C-E6D3-444D-823A-2FD317B182D8}"/>
              </a:ext>
            </a:extLst>
          </p:cNvPr>
          <p:cNvSpPr>
            <a:spLocks noGrp="1"/>
          </p:cNvSpPr>
          <p:nvPr>
            <p:ph type="body" sz="quarter" idx="15"/>
          </p:nvPr>
        </p:nvSpPr>
        <p:spPr/>
        <p:txBody>
          <a:bodyPr/>
          <a:lstStyle/>
          <a:p>
            <a:r>
              <a:rPr lang="en-US" dirty="0"/>
              <a:t>This is the follow up to Salt1. This time it derives a salt based off the image; can this still be bypassed?</a:t>
            </a:r>
            <a:endParaRPr lang="en-AU" dirty="0"/>
          </a:p>
        </p:txBody>
      </p:sp>
      <p:sp>
        <p:nvSpPr>
          <p:cNvPr id="3" name="Content Placeholder 2">
            <a:extLst>
              <a:ext uri="{FF2B5EF4-FFF2-40B4-BE49-F238E27FC236}">
                <a16:creationId xmlns:a16="http://schemas.microsoft.com/office/drawing/2014/main" id="{A74F1740-E819-4840-9B66-048CFAA3EA26}"/>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a:p>
            <a:endParaRPr lang="en-AU" dirty="0"/>
          </a:p>
        </p:txBody>
      </p:sp>
      <p:sp>
        <p:nvSpPr>
          <p:cNvPr id="4" name="Text Placeholder 3">
            <a:extLst>
              <a:ext uri="{FF2B5EF4-FFF2-40B4-BE49-F238E27FC236}">
                <a16:creationId xmlns:a16="http://schemas.microsoft.com/office/drawing/2014/main" id="{37967E53-5D1E-40F7-B859-D19DF9A09785}"/>
              </a:ext>
            </a:extLst>
          </p:cNvPr>
          <p:cNvSpPr>
            <a:spLocks noGrp="1"/>
          </p:cNvSpPr>
          <p:nvPr>
            <p:ph type="body" sz="quarter" idx="13"/>
          </p:nvPr>
        </p:nvSpPr>
        <p:spPr/>
        <p:txBody>
          <a:bodyPr/>
          <a:lstStyle/>
          <a:p>
            <a:r>
              <a:rPr lang="en-US" dirty="0"/>
              <a:t>Salt 2</a:t>
            </a:r>
            <a:endParaRPr lang="en-AU" dirty="0"/>
          </a:p>
        </p:txBody>
      </p:sp>
    </p:spTree>
    <p:extLst>
      <p:ext uri="{BB962C8B-B14F-4D97-AF65-F5344CB8AC3E}">
        <p14:creationId xmlns:p14="http://schemas.microsoft.com/office/powerpoint/2010/main" val="1582645370"/>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791AF9-5030-4A0E-9CB6-B0BEDD536DA4}"/>
              </a:ext>
            </a:extLst>
          </p:cNvPr>
          <p:cNvSpPr>
            <a:spLocks noGrp="1"/>
          </p:cNvSpPr>
          <p:nvPr>
            <p:ph type="body" sz="quarter" idx="15"/>
          </p:nvPr>
        </p:nvSpPr>
        <p:spPr/>
        <p:txBody>
          <a:bodyPr/>
          <a:lstStyle/>
          <a:p>
            <a:r>
              <a:rPr lang="en-US" dirty="0"/>
              <a:t>This one uses randomized salts and classifies against each of them. As these salts are unpredictable, what else can you do to bypass them?</a:t>
            </a:r>
            <a:endParaRPr lang="en-AU" dirty="0"/>
          </a:p>
        </p:txBody>
      </p:sp>
      <p:sp>
        <p:nvSpPr>
          <p:cNvPr id="3" name="Content Placeholder 2">
            <a:extLst>
              <a:ext uri="{FF2B5EF4-FFF2-40B4-BE49-F238E27FC236}">
                <a16:creationId xmlns:a16="http://schemas.microsoft.com/office/drawing/2014/main" id="{D37C722B-C5C4-49BB-AD7D-EA203CE06E57}"/>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a:p>
            <a:endParaRPr lang="en-AU" dirty="0"/>
          </a:p>
        </p:txBody>
      </p:sp>
      <p:sp>
        <p:nvSpPr>
          <p:cNvPr id="4" name="Text Placeholder 3">
            <a:extLst>
              <a:ext uri="{FF2B5EF4-FFF2-40B4-BE49-F238E27FC236}">
                <a16:creationId xmlns:a16="http://schemas.microsoft.com/office/drawing/2014/main" id="{EA7B4942-EEF6-42FE-BEE5-D52EE58AE6D9}"/>
              </a:ext>
            </a:extLst>
          </p:cNvPr>
          <p:cNvSpPr>
            <a:spLocks noGrp="1"/>
          </p:cNvSpPr>
          <p:nvPr>
            <p:ph type="body" sz="quarter" idx="13"/>
          </p:nvPr>
        </p:nvSpPr>
        <p:spPr/>
        <p:txBody>
          <a:bodyPr/>
          <a:lstStyle/>
          <a:p>
            <a:r>
              <a:rPr lang="en-US" dirty="0"/>
              <a:t>Salt 3</a:t>
            </a:r>
            <a:endParaRPr lang="en-AU" dirty="0"/>
          </a:p>
        </p:txBody>
      </p:sp>
    </p:spTree>
    <p:extLst>
      <p:ext uri="{BB962C8B-B14F-4D97-AF65-F5344CB8AC3E}">
        <p14:creationId xmlns:p14="http://schemas.microsoft.com/office/powerpoint/2010/main" val="2405195812"/>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351856"/>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E62D61-B403-406B-BF75-568516ED46BF}"/>
              </a:ext>
            </a:extLst>
          </p:cNvPr>
          <p:cNvSpPr>
            <a:spLocks noGrp="1"/>
          </p:cNvSpPr>
          <p:nvPr>
            <p:ph type="body" sz="quarter" idx="15"/>
          </p:nvPr>
        </p:nvSpPr>
        <p:spPr>
          <a:xfrm>
            <a:off x="1050398" y="1993901"/>
            <a:ext cx="4590006" cy="4322232"/>
          </a:xfrm>
        </p:spPr>
        <p:txBody>
          <a:bodyPr/>
          <a:lstStyle/>
          <a:p>
            <a:r>
              <a:rPr lang="en-US" dirty="0"/>
              <a:t>You can backdoor each image such as by giving them a border, you can simply remove images from the dataset until you are only left with ones that cluster the way you want, you could even just change the labels on each file, its unsupervised so it doesn’t know any better.</a:t>
            </a:r>
            <a:endParaRPr lang="en-AU" dirty="0"/>
          </a:p>
        </p:txBody>
      </p:sp>
      <p:sp>
        <p:nvSpPr>
          <p:cNvPr id="3" name="Content Placeholder 2">
            <a:extLst>
              <a:ext uri="{FF2B5EF4-FFF2-40B4-BE49-F238E27FC236}">
                <a16:creationId xmlns:a16="http://schemas.microsoft.com/office/drawing/2014/main" id="{8822261C-15C6-4B23-A3F4-314067DC3040}"/>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Model Stealing</a:t>
            </a:r>
          </a:p>
          <a:p>
            <a:endParaRPr lang="en-AU" dirty="0"/>
          </a:p>
        </p:txBody>
      </p:sp>
      <p:sp>
        <p:nvSpPr>
          <p:cNvPr id="4" name="Text Placeholder 3">
            <a:extLst>
              <a:ext uri="{FF2B5EF4-FFF2-40B4-BE49-F238E27FC236}">
                <a16:creationId xmlns:a16="http://schemas.microsoft.com/office/drawing/2014/main" id="{163C2B2E-CDE9-4C69-A874-D25414320F00}"/>
              </a:ext>
            </a:extLst>
          </p:cNvPr>
          <p:cNvSpPr>
            <a:spLocks noGrp="1"/>
          </p:cNvSpPr>
          <p:nvPr>
            <p:ph type="body" sz="quarter" idx="13"/>
          </p:nvPr>
        </p:nvSpPr>
        <p:spPr/>
        <p:txBody>
          <a:bodyPr/>
          <a:lstStyle/>
          <a:p>
            <a:r>
              <a:rPr lang="en-US" dirty="0"/>
              <a:t>K-Means</a:t>
            </a:r>
          </a:p>
        </p:txBody>
      </p:sp>
      <p:pic>
        <p:nvPicPr>
          <p:cNvPr id="17" name="Picture 16">
            <a:extLst>
              <a:ext uri="{FF2B5EF4-FFF2-40B4-BE49-F238E27FC236}">
                <a16:creationId xmlns:a16="http://schemas.microsoft.com/office/drawing/2014/main" id="{46325680-14B3-42E8-B1F3-E7B95D712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74" y="5622507"/>
            <a:ext cx="1139561" cy="1139561"/>
          </a:xfrm>
          <a:prstGeom prst="rect">
            <a:avLst/>
          </a:prstGeom>
        </p:spPr>
      </p:pic>
      <p:pic>
        <p:nvPicPr>
          <p:cNvPr id="18" name="Picture 17">
            <a:extLst>
              <a:ext uri="{FF2B5EF4-FFF2-40B4-BE49-F238E27FC236}">
                <a16:creationId xmlns:a16="http://schemas.microsoft.com/office/drawing/2014/main" id="{5B8D3C6A-2E76-4D09-B8C3-9984C95C4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411" y="4467885"/>
            <a:ext cx="1139561" cy="1139561"/>
          </a:xfrm>
          <a:prstGeom prst="rect">
            <a:avLst/>
          </a:prstGeom>
        </p:spPr>
      </p:pic>
      <p:pic>
        <p:nvPicPr>
          <p:cNvPr id="19" name="Picture 18">
            <a:extLst>
              <a:ext uri="{FF2B5EF4-FFF2-40B4-BE49-F238E27FC236}">
                <a16:creationId xmlns:a16="http://schemas.microsoft.com/office/drawing/2014/main" id="{A4C6ED91-4887-4FF9-863B-C15A9CE63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74" y="4467885"/>
            <a:ext cx="1139561" cy="1139561"/>
          </a:xfrm>
          <a:prstGeom prst="rect">
            <a:avLst/>
          </a:prstGeom>
        </p:spPr>
      </p:pic>
      <p:pic>
        <p:nvPicPr>
          <p:cNvPr id="20" name="Picture 19">
            <a:extLst>
              <a:ext uri="{FF2B5EF4-FFF2-40B4-BE49-F238E27FC236}">
                <a16:creationId xmlns:a16="http://schemas.microsoft.com/office/drawing/2014/main" id="{76B7DAE1-BBA3-4F3A-891E-9544DC2A4C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411" y="5622508"/>
            <a:ext cx="1139561" cy="1139561"/>
          </a:xfrm>
          <a:prstGeom prst="rect">
            <a:avLst/>
          </a:prstGeom>
        </p:spPr>
      </p:pic>
      <p:pic>
        <p:nvPicPr>
          <p:cNvPr id="21" name="Picture 20">
            <a:extLst>
              <a:ext uri="{FF2B5EF4-FFF2-40B4-BE49-F238E27FC236}">
                <a16:creationId xmlns:a16="http://schemas.microsoft.com/office/drawing/2014/main" id="{3CBFA3E2-6B45-4349-BE02-ACBCE94D26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9063" y="5622510"/>
            <a:ext cx="1139561" cy="1139561"/>
          </a:xfrm>
          <a:prstGeom prst="rect">
            <a:avLst/>
          </a:prstGeom>
        </p:spPr>
      </p:pic>
      <p:pic>
        <p:nvPicPr>
          <p:cNvPr id="22" name="Picture 21">
            <a:extLst>
              <a:ext uri="{FF2B5EF4-FFF2-40B4-BE49-F238E27FC236}">
                <a16:creationId xmlns:a16="http://schemas.microsoft.com/office/drawing/2014/main" id="{02E8EFAF-A352-4A4E-B17A-F9C9CBDC55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9064" y="4467886"/>
            <a:ext cx="1139561" cy="1139561"/>
          </a:xfrm>
          <a:prstGeom prst="rect">
            <a:avLst/>
          </a:prstGeom>
        </p:spPr>
      </p:pic>
      <p:pic>
        <p:nvPicPr>
          <p:cNvPr id="23" name="Picture 22">
            <a:extLst>
              <a:ext uri="{FF2B5EF4-FFF2-40B4-BE49-F238E27FC236}">
                <a16:creationId xmlns:a16="http://schemas.microsoft.com/office/drawing/2014/main" id="{C80AB5C3-6EFC-4FD7-A107-2F6FBDAF1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527" y="4467885"/>
            <a:ext cx="1139561" cy="1139561"/>
          </a:xfrm>
          <a:prstGeom prst="rect">
            <a:avLst/>
          </a:prstGeom>
        </p:spPr>
      </p:pic>
      <p:pic>
        <p:nvPicPr>
          <p:cNvPr id="24" name="Picture 23">
            <a:extLst>
              <a:ext uri="{FF2B5EF4-FFF2-40B4-BE49-F238E27FC236}">
                <a16:creationId xmlns:a16="http://schemas.microsoft.com/office/drawing/2014/main" id="{B1C4FB85-0D5F-4393-B87F-950E0E1197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73527" y="5622508"/>
            <a:ext cx="1139561" cy="1139561"/>
          </a:xfrm>
          <a:prstGeom prst="rect">
            <a:avLst/>
          </a:prstGeom>
        </p:spPr>
      </p:pic>
      <p:pic>
        <p:nvPicPr>
          <p:cNvPr id="25" name="Picture 24">
            <a:extLst>
              <a:ext uri="{FF2B5EF4-FFF2-40B4-BE49-F238E27FC236}">
                <a16:creationId xmlns:a16="http://schemas.microsoft.com/office/drawing/2014/main" id="{BCB6A11B-397F-41B0-B0B1-46DE5FA619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4601" y="4467887"/>
            <a:ext cx="1139561" cy="1139561"/>
          </a:xfrm>
          <a:prstGeom prst="rect">
            <a:avLst/>
          </a:prstGeom>
        </p:spPr>
      </p:pic>
      <p:pic>
        <p:nvPicPr>
          <p:cNvPr id="26" name="Picture 25">
            <a:extLst>
              <a:ext uri="{FF2B5EF4-FFF2-40B4-BE49-F238E27FC236}">
                <a16:creationId xmlns:a16="http://schemas.microsoft.com/office/drawing/2014/main" id="{66983ADB-B05F-4ED1-8223-0D206720ED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38979" y="4467887"/>
            <a:ext cx="1139561" cy="1139561"/>
          </a:xfrm>
          <a:prstGeom prst="rect">
            <a:avLst/>
          </a:prstGeom>
        </p:spPr>
      </p:pic>
      <p:pic>
        <p:nvPicPr>
          <p:cNvPr id="27" name="Picture 26">
            <a:extLst>
              <a:ext uri="{FF2B5EF4-FFF2-40B4-BE49-F238E27FC236}">
                <a16:creationId xmlns:a16="http://schemas.microsoft.com/office/drawing/2014/main" id="{151A4228-2088-4FF1-A357-B9EA67B980F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84601" y="5625305"/>
            <a:ext cx="1139561" cy="1139561"/>
          </a:xfrm>
          <a:prstGeom prst="rect">
            <a:avLst/>
          </a:prstGeom>
        </p:spPr>
      </p:pic>
      <p:pic>
        <p:nvPicPr>
          <p:cNvPr id="28" name="Picture 27">
            <a:extLst>
              <a:ext uri="{FF2B5EF4-FFF2-40B4-BE49-F238E27FC236}">
                <a16:creationId xmlns:a16="http://schemas.microsoft.com/office/drawing/2014/main" id="{E96E9985-C159-47B5-97EC-55C27BF0D2B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38979" y="5625305"/>
            <a:ext cx="1139561" cy="1139561"/>
          </a:xfrm>
          <a:prstGeom prst="rect">
            <a:avLst/>
          </a:prstGeom>
        </p:spPr>
      </p:pic>
    </p:spTree>
    <p:extLst>
      <p:ext uri="{BB962C8B-B14F-4D97-AF65-F5344CB8AC3E}">
        <p14:creationId xmlns:p14="http://schemas.microsoft.com/office/powerpoint/2010/main" val="105578663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pic>
        <p:nvPicPr>
          <p:cNvPr id="6" name="Picture 5">
            <a:extLst>
              <a:ext uri="{FF2B5EF4-FFF2-40B4-BE49-F238E27FC236}">
                <a16:creationId xmlns:a16="http://schemas.microsoft.com/office/drawing/2014/main" id="{3F4D7DCF-C5B2-4808-ADEA-DD28C9F5956B}"/>
              </a:ext>
            </a:extLst>
          </p:cNvPr>
          <p:cNvPicPr>
            <a:picLocks noChangeAspect="1"/>
          </p:cNvPicPr>
          <p:nvPr/>
        </p:nvPicPr>
        <p:blipFill>
          <a:blip r:embed="rId3"/>
          <a:stretch>
            <a:fillRect/>
          </a:stretch>
        </p:blipFill>
        <p:spPr>
          <a:xfrm>
            <a:off x="1406866" y="1545168"/>
            <a:ext cx="8904454" cy="5285323"/>
          </a:xfrm>
          <a:prstGeom prst="rect">
            <a:avLst/>
          </a:prstGeom>
        </p:spPr>
      </p:pic>
    </p:spTree>
    <p:extLst>
      <p:ext uri="{BB962C8B-B14F-4D97-AF65-F5344CB8AC3E}">
        <p14:creationId xmlns:p14="http://schemas.microsoft.com/office/powerpoint/2010/main" val="2437800495"/>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8381B-C05C-444A-A639-1064053A7253}"/>
              </a:ext>
            </a:extLst>
          </p:cNvPr>
          <p:cNvSpPr>
            <a:spLocks noGrp="1"/>
          </p:cNvSpPr>
          <p:nvPr>
            <p:ph type="body" sz="quarter" idx="15"/>
          </p:nvPr>
        </p:nvSpPr>
        <p:spPr/>
        <p:txBody>
          <a:bodyPr/>
          <a:lstStyle/>
          <a:p>
            <a:endParaRPr lang="en-AU"/>
          </a:p>
        </p:txBody>
      </p:sp>
      <p:sp>
        <p:nvSpPr>
          <p:cNvPr id="3" name="Content Placeholder 2">
            <a:extLst>
              <a:ext uri="{FF2B5EF4-FFF2-40B4-BE49-F238E27FC236}">
                <a16:creationId xmlns:a16="http://schemas.microsoft.com/office/drawing/2014/main" id="{F3C167C4-AABE-44C6-9E21-3780D772F068}"/>
              </a:ext>
            </a:extLst>
          </p:cNvPr>
          <p:cNvSpPr>
            <a:spLocks noGrp="1"/>
          </p:cNvSpPr>
          <p:nvPr>
            <p:ph sz="quarter" idx="17"/>
          </p:nvPr>
        </p:nvSpPr>
        <p:spPr/>
        <p:txBody>
          <a:bodyPr/>
          <a:lstStyle/>
          <a:p>
            <a:endParaRPr lang="en-AU"/>
          </a:p>
        </p:txBody>
      </p:sp>
      <p:sp>
        <p:nvSpPr>
          <p:cNvPr id="4" name="Text Placeholder 3">
            <a:extLst>
              <a:ext uri="{FF2B5EF4-FFF2-40B4-BE49-F238E27FC236}">
                <a16:creationId xmlns:a16="http://schemas.microsoft.com/office/drawing/2014/main" id="{EED4D7CE-0F55-440A-A42D-9058B3E0E6C2}"/>
              </a:ext>
            </a:extLst>
          </p:cNvPr>
          <p:cNvSpPr>
            <a:spLocks noGrp="1"/>
          </p:cNvSpPr>
          <p:nvPr>
            <p:ph type="body" sz="quarter" idx="13"/>
          </p:nvPr>
        </p:nvSpPr>
        <p:spPr/>
        <p:txBody>
          <a:bodyPr/>
          <a:lstStyle/>
          <a:p>
            <a:r>
              <a:rPr lang="en-US" dirty="0"/>
              <a:t>K-Means</a:t>
            </a:r>
          </a:p>
        </p:txBody>
      </p:sp>
      <p:pic>
        <p:nvPicPr>
          <p:cNvPr id="5" name="Picture 4">
            <a:extLst>
              <a:ext uri="{FF2B5EF4-FFF2-40B4-BE49-F238E27FC236}">
                <a16:creationId xmlns:a16="http://schemas.microsoft.com/office/drawing/2014/main" id="{222CB788-87A4-48C7-893B-4327D1EE2E66}"/>
              </a:ext>
            </a:extLst>
          </p:cNvPr>
          <p:cNvPicPr>
            <a:picLocks noChangeAspect="1"/>
          </p:cNvPicPr>
          <p:nvPr/>
        </p:nvPicPr>
        <p:blipFill>
          <a:blip r:embed="rId2"/>
          <a:stretch>
            <a:fillRect/>
          </a:stretch>
        </p:blipFill>
        <p:spPr>
          <a:xfrm>
            <a:off x="364067" y="2342123"/>
            <a:ext cx="5249333" cy="3013971"/>
          </a:xfrm>
          <a:prstGeom prst="rect">
            <a:avLst/>
          </a:prstGeom>
        </p:spPr>
      </p:pic>
      <p:pic>
        <p:nvPicPr>
          <p:cNvPr id="7" name="Picture 6">
            <a:extLst>
              <a:ext uri="{FF2B5EF4-FFF2-40B4-BE49-F238E27FC236}">
                <a16:creationId xmlns:a16="http://schemas.microsoft.com/office/drawing/2014/main" id="{1FEF698F-99C1-4E76-99EA-888E12F60353}"/>
              </a:ext>
            </a:extLst>
          </p:cNvPr>
          <p:cNvPicPr>
            <a:picLocks noChangeAspect="1"/>
          </p:cNvPicPr>
          <p:nvPr/>
        </p:nvPicPr>
        <p:blipFill>
          <a:blip r:embed="rId3"/>
          <a:stretch>
            <a:fillRect/>
          </a:stretch>
        </p:blipFill>
        <p:spPr>
          <a:xfrm>
            <a:off x="6451600" y="2342123"/>
            <a:ext cx="5613400" cy="3223005"/>
          </a:xfrm>
          <a:prstGeom prst="rect">
            <a:avLst/>
          </a:prstGeom>
        </p:spPr>
      </p:pic>
    </p:spTree>
    <p:extLst>
      <p:ext uri="{BB962C8B-B14F-4D97-AF65-F5344CB8AC3E}">
        <p14:creationId xmlns:p14="http://schemas.microsoft.com/office/powerpoint/2010/main" val="3031231788"/>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53FAC8-02F8-4E1C-98B3-87B0DAB0C28D}"/>
              </a:ext>
            </a:extLst>
          </p:cNvPr>
          <p:cNvSpPr>
            <a:spLocks noGrp="1"/>
          </p:cNvSpPr>
          <p:nvPr>
            <p:ph type="body" sz="quarter" idx="15"/>
          </p:nvPr>
        </p:nvSpPr>
        <p:spPr>
          <a:xfrm>
            <a:off x="1050398" y="1993901"/>
            <a:ext cx="5225274" cy="4322232"/>
          </a:xfrm>
        </p:spPr>
        <p:txBody>
          <a:bodyPr/>
          <a:lstStyle/>
          <a:p>
            <a:r>
              <a:rPr lang="en-US" dirty="0"/>
              <a:t>Read the pickle and dump the model, then do an offline evasion attack.</a:t>
            </a:r>
          </a:p>
        </p:txBody>
      </p:sp>
      <p:sp>
        <p:nvSpPr>
          <p:cNvPr id="4" name="Text Placeholder 3">
            <a:extLst>
              <a:ext uri="{FF2B5EF4-FFF2-40B4-BE49-F238E27FC236}">
                <a16:creationId xmlns:a16="http://schemas.microsoft.com/office/drawing/2014/main" id="{A90C9C38-9950-4993-879C-3A9ACF5E3A22}"/>
              </a:ext>
            </a:extLst>
          </p:cNvPr>
          <p:cNvSpPr>
            <a:spLocks noGrp="1"/>
          </p:cNvSpPr>
          <p:nvPr>
            <p:ph type="body" sz="quarter" idx="13"/>
          </p:nvPr>
        </p:nvSpPr>
        <p:spPr/>
        <p:txBody>
          <a:bodyPr/>
          <a:lstStyle/>
          <a:p>
            <a:r>
              <a:rPr lang="en-US" dirty="0"/>
              <a:t>Theft1</a:t>
            </a:r>
            <a:endParaRPr lang="en-AU" dirty="0"/>
          </a:p>
        </p:txBody>
      </p:sp>
      <p:sp>
        <p:nvSpPr>
          <p:cNvPr id="5" name="Content Placeholder 2">
            <a:extLst>
              <a:ext uri="{FF2B5EF4-FFF2-40B4-BE49-F238E27FC236}">
                <a16:creationId xmlns:a16="http://schemas.microsoft.com/office/drawing/2014/main" id="{B51C0091-F61D-4D6C-A14A-5A3A335E4A6A}"/>
              </a:ext>
            </a:extLst>
          </p:cNvPr>
          <p:cNvSpPr>
            <a:spLocks noGrp="1"/>
          </p:cNvSpPr>
          <p:nvPr>
            <p:ph sz="quarter" idx="17"/>
          </p:nvPr>
        </p:nvSpPr>
        <p:spPr>
          <a:xfrm>
            <a:off x="6800020" y="1990195"/>
            <a:ext cx="4322763" cy="4325938"/>
          </a:xfrm>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p:txBody>
      </p:sp>
      <p:pic>
        <p:nvPicPr>
          <p:cNvPr id="6" name="Picture 5" descr="A picture containing outdoor, branch, bird&#10;&#10;Description automatically generated">
            <a:extLst>
              <a:ext uri="{FF2B5EF4-FFF2-40B4-BE49-F238E27FC236}">
                <a16:creationId xmlns:a16="http://schemas.microsoft.com/office/drawing/2014/main" id="{2DC6DE1B-90CC-4E2A-8AD7-DEB7105E3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035" y="3712633"/>
            <a:ext cx="2133600" cy="2133600"/>
          </a:xfrm>
          <a:prstGeom prst="rect">
            <a:avLst/>
          </a:prstGeom>
        </p:spPr>
      </p:pic>
      <p:pic>
        <p:nvPicPr>
          <p:cNvPr id="8" name="Picture 7" descr="A picture containing outdoor, owl, tree, bird&#10;&#10;Description automatically generated">
            <a:extLst>
              <a:ext uri="{FF2B5EF4-FFF2-40B4-BE49-F238E27FC236}">
                <a16:creationId xmlns:a16="http://schemas.microsoft.com/office/drawing/2014/main" id="{F7D9F73C-D6FA-45D3-A16F-29EEE21A9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7" y="2861733"/>
            <a:ext cx="2556933" cy="3835400"/>
          </a:xfrm>
          <a:prstGeom prst="rect">
            <a:avLst/>
          </a:prstGeom>
        </p:spPr>
      </p:pic>
    </p:spTree>
    <p:extLst>
      <p:ext uri="{BB962C8B-B14F-4D97-AF65-F5344CB8AC3E}">
        <p14:creationId xmlns:p14="http://schemas.microsoft.com/office/powerpoint/2010/main" val="1776301007"/>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8ABEE1-A013-47FA-ADA2-82BD2619FA4C}"/>
              </a:ext>
            </a:extLst>
          </p:cNvPr>
          <p:cNvSpPr>
            <a:spLocks noGrp="1"/>
          </p:cNvSpPr>
          <p:nvPr>
            <p:ph type="body" sz="quarter" idx="15"/>
          </p:nvPr>
        </p:nvSpPr>
        <p:spPr>
          <a:xfrm>
            <a:off x="1050398" y="1993901"/>
            <a:ext cx="5749622" cy="4322232"/>
          </a:xfrm>
        </p:spPr>
        <p:txBody>
          <a:bodyPr/>
          <a:lstStyle/>
          <a:p>
            <a:r>
              <a:rPr lang="en-US" dirty="0"/>
              <a:t>Keep trying decryption keys until the model decrypts then dump it.</a:t>
            </a:r>
          </a:p>
        </p:txBody>
      </p:sp>
      <p:sp>
        <p:nvSpPr>
          <p:cNvPr id="4" name="Text Placeholder 3">
            <a:extLst>
              <a:ext uri="{FF2B5EF4-FFF2-40B4-BE49-F238E27FC236}">
                <a16:creationId xmlns:a16="http://schemas.microsoft.com/office/drawing/2014/main" id="{4D4A1283-ACB5-4092-A8F7-305CFC6BF410}"/>
              </a:ext>
            </a:extLst>
          </p:cNvPr>
          <p:cNvSpPr>
            <a:spLocks noGrp="1"/>
          </p:cNvSpPr>
          <p:nvPr>
            <p:ph type="body" sz="quarter" idx="13"/>
          </p:nvPr>
        </p:nvSpPr>
        <p:spPr/>
        <p:txBody>
          <a:bodyPr/>
          <a:lstStyle/>
          <a:p>
            <a:r>
              <a:rPr lang="en-US" dirty="0"/>
              <a:t>Theft2</a:t>
            </a:r>
            <a:endParaRPr lang="en-AU" dirty="0"/>
          </a:p>
        </p:txBody>
      </p:sp>
      <p:sp>
        <p:nvSpPr>
          <p:cNvPr id="5" name="Content Placeholder 2">
            <a:extLst>
              <a:ext uri="{FF2B5EF4-FFF2-40B4-BE49-F238E27FC236}">
                <a16:creationId xmlns:a16="http://schemas.microsoft.com/office/drawing/2014/main" id="{ABE3471A-7F7E-4FFA-B2B4-0FFF4EC620CB}"/>
              </a:ext>
            </a:extLst>
          </p:cNvPr>
          <p:cNvSpPr>
            <a:spLocks noGrp="1"/>
          </p:cNvSpPr>
          <p:nvPr>
            <p:ph sz="quarter" idx="17"/>
          </p:nvPr>
        </p:nvSpPr>
        <p:spPr>
          <a:xfrm>
            <a:off x="6799263" y="1990725"/>
            <a:ext cx="4322762" cy="4325938"/>
          </a:xfrm>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p:txBody>
      </p:sp>
      <p:pic>
        <p:nvPicPr>
          <p:cNvPr id="6" name="Picture 5" descr="A sea turtle swimming underwater&#10;&#10;Description automatically generated with low confidence">
            <a:extLst>
              <a:ext uri="{FF2B5EF4-FFF2-40B4-BE49-F238E27FC236}">
                <a16:creationId xmlns:a16="http://schemas.microsoft.com/office/drawing/2014/main" id="{4F35B761-1C8A-4347-8D87-6D55C76FA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663" y="3934884"/>
            <a:ext cx="2133600" cy="2133600"/>
          </a:xfrm>
          <a:prstGeom prst="rect">
            <a:avLst/>
          </a:prstGeom>
        </p:spPr>
      </p:pic>
      <p:pic>
        <p:nvPicPr>
          <p:cNvPr id="8" name="Picture 7" descr="A dolphin swimming in the water&#10;&#10;Description automatically generated with medium confidence">
            <a:extLst>
              <a:ext uri="{FF2B5EF4-FFF2-40B4-BE49-F238E27FC236}">
                <a16:creationId xmlns:a16="http://schemas.microsoft.com/office/drawing/2014/main" id="{222CEDEE-F8EE-4580-BFBA-2AB5E497D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09" y="3865034"/>
            <a:ext cx="4040290" cy="2273300"/>
          </a:xfrm>
          <a:prstGeom prst="rect">
            <a:avLst/>
          </a:prstGeom>
        </p:spPr>
      </p:pic>
    </p:spTree>
    <p:extLst>
      <p:ext uri="{BB962C8B-B14F-4D97-AF65-F5344CB8AC3E}">
        <p14:creationId xmlns:p14="http://schemas.microsoft.com/office/powerpoint/2010/main" val="3148912156"/>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801DEF-A340-474D-95B1-130EAA9E677B}"/>
              </a:ext>
            </a:extLst>
          </p:cNvPr>
          <p:cNvSpPr>
            <a:spLocks noGrp="1"/>
          </p:cNvSpPr>
          <p:nvPr>
            <p:ph type="body" sz="quarter" idx="15"/>
          </p:nvPr>
        </p:nvSpPr>
        <p:spPr>
          <a:xfrm>
            <a:off x="1050398" y="1993901"/>
            <a:ext cx="5045602" cy="4322232"/>
          </a:xfrm>
        </p:spPr>
        <p:txBody>
          <a:bodyPr/>
          <a:lstStyle/>
          <a:p>
            <a:r>
              <a:rPr lang="en-US" dirty="0"/>
              <a:t>Python variables in use are readable from a memory dump. The start bytes are static, I’m not too sure about the end bytes</a:t>
            </a:r>
          </a:p>
          <a:p>
            <a:r>
              <a:rPr lang="en-AU" dirty="0"/>
              <a:t>I essentially just grep the start and end bytes of the pickle model.</a:t>
            </a:r>
            <a:endParaRPr lang="en-US" dirty="0"/>
          </a:p>
        </p:txBody>
      </p:sp>
      <p:sp>
        <p:nvSpPr>
          <p:cNvPr id="4" name="Text Placeholder 3">
            <a:extLst>
              <a:ext uri="{FF2B5EF4-FFF2-40B4-BE49-F238E27FC236}">
                <a16:creationId xmlns:a16="http://schemas.microsoft.com/office/drawing/2014/main" id="{A763CC8A-7F5D-4CAC-BAC8-EF48911F1A9E}"/>
              </a:ext>
            </a:extLst>
          </p:cNvPr>
          <p:cNvSpPr>
            <a:spLocks noGrp="1"/>
          </p:cNvSpPr>
          <p:nvPr>
            <p:ph type="body" sz="quarter" idx="13"/>
          </p:nvPr>
        </p:nvSpPr>
        <p:spPr/>
        <p:txBody>
          <a:bodyPr/>
          <a:lstStyle/>
          <a:p>
            <a:r>
              <a:rPr lang="en-US" dirty="0"/>
              <a:t>Theft3</a:t>
            </a:r>
            <a:endParaRPr lang="en-AU" dirty="0"/>
          </a:p>
        </p:txBody>
      </p:sp>
      <p:sp>
        <p:nvSpPr>
          <p:cNvPr id="9" name="Content Placeholder 2">
            <a:extLst>
              <a:ext uri="{FF2B5EF4-FFF2-40B4-BE49-F238E27FC236}">
                <a16:creationId xmlns:a16="http://schemas.microsoft.com/office/drawing/2014/main" id="{33D2F94E-3716-4174-904A-092198A9A34C}"/>
              </a:ext>
            </a:extLst>
          </p:cNvPr>
          <p:cNvSpPr>
            <a:spLocks noGrp="1"/>
          </p:cNvSpPr>
          <p:nvPr>
            <p:ph sz="quarter" idx="17"/>
          </p:nvPr>
        </p:nvSpPr>
        <p:spPr>
          <a:xfrm>
            <a:off x="6800020" y="1990195"/>
            <a:ext cx="4322763" cy="4325938"/>
          </a:xfrm>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p:txBody>
      </p:sp>
      <p:pic>
        <p:nvPicPr>
          <p:cNvPr id="5" name="Picture 4" descr="A close up of a lizard&#10;&#10;Description automatically generated with medium confidence">
            <a:extLst>
              <a:ext uri="{FF2B5EF4-FFF2-40B4-BE49-F238E27FC236}">
                <a16:creationId xmlns:a16="http://schemas.microsoft.com/office/drawing/2014/main" id="{C1C374F7-6ACF-4058-BAEA-4E3CA096E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4425950"/>
            <a:ext cx="2133600" cy="2133600"/>
          </a:xfrm>
          <a:prstGeom prst="rect">
            <a:avLst/>
          </a:prstGeom>
        </p:spPr>
      </p:pic>
      <p:pic>
        <p:nvPicPr>
          <p:cNvPr id="7" name="Picture 6" descr="A close up of a dinosaur&#10;&#10;Description automatically generated with medium confidence">
            <a:extLst>
              <a:ext uri="{FF2B5EF4-FFF2-40B4-BE49-F238E27FC236}">
                <a16:creationId xmlns:a16="http://schemas.microsoft.com/office/drawing/2014/main" id="{DA67E06A-2064-4283-A434-2941F3E9E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20" y="4495800"/>
            <a:ext cx="2739879" cy="1993900"/>
          </a:xfrm>
          <a:prstGeom prst="rect">
            <a:avLst/>
          </a:prstGeom>
        </p:spPr>
      </p:pic>
    </p:spTree>
    <p:extLst>
      <p:ext uri="{BB962C8B-B14F-4D97-AF65-F5344CB8AC3E}">
        <p14:creationId xmlns:p14="http://schemas.microsoft.com/office/powerpoint/2010/main" val="1437045255"/>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D1F3A4-01A8-4239-AAE2-445C31E8BF0B}"/>
              </a:ext>
            </a:extLst>
          </p:cNvPr>
          <p:cNvSpPr>
            <a:spLocks noGrp="1"/>
          </p:cNvSpPr>
          <p:nvPr>
            <p:ph type="body" sz="quarter" idx="15"/>
          </p:nvPr>
        </p:nvSpPr>
        <p:spPr/>
        <p:txBody>
          <a:bodyPr/>
          <a:lstStyle/>
          <a:p>
            <a:r>
              <a:rPr lang="en-US" dirty="0"/>
              <a:t>The </a:t>
            </a:r>
            <a:r>
              <a:rPr lang="en-US" dirty="0" err="1"/>
              <a:t>waf</a:t>
            </a:r>
            <a:r>
              <a:rPr lang="en-US" dirty="0"/>
              <a:t> checks sections of 5 characters. So use 4 malicious characters with an unknown beforehand and you can do a padding attack to find a bad char, then shift down one till you get the vulnerable string. </a:t>
            </a:r>
          </a:p>
          <a:p>
            <a:r>
              <a:rPr lang="en-US" dirty="0"/>
              <a:t>Then just use a WAF bypass and you have code exec </a:t>
            </a:r>
            <a:r>
              <a:rPr lang="en-US" dirty="0">
                <a:sym typeface="Wingdings" panose="05000000000000000000" pitchFamily="2" charset="2"/>
              </a:rPr>
              <a:t></a:t>
            </a:r>
          </a:p>
          <a:p>
            <a:endParaRPr lang="en-AU" dirty="0"/>
          </a:p>
        </p:txBody>
      </p:sp>
      <p:sp>
        <p:nvSpPr>
          <p:cNvPr id="3" name="Content Placeholder 2">
            <a:extLst>
              <a:ext uri="{FF2B5EF4-FFF2-40B4-BE49-F238E27FC236}">
                <a16:creationId xmlns:a16="http://schemas.microsoft.com/office/drawing/2014/main" id="{FDCC6DA6-A50D-4F75-8E6C-AF6020237784}"/>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Exfiltrate Training Data</a:t>
            </a:r>
          </a:p>
          <a:p>
            <a:pPr marL="285750" indent="-285750">
              <a:buFont typeface="Arial" panose="020B0604020202020204" pitchFamily="34" charset="0"/>
              <a:buChar char="•"/>
            </a:pPr>
            <a:r>
              <a:rPr lang="en-AU" dirty="0"/>
              <a:t>Online Evasion</a:t>
            </a:r>
          </a:p>
          <a:p>
            <a:endParaRPr lang="en-AU" dirty="0"/>
          </a:p>
        </p:txBody>
      </p:sp>
      <p:sp>
        <p:nvSpPr>
          <p:cNvPr id="4" name="Text Placeholder 3">
            <a:extLst>
              <a:ext uri="{FF2B5EF4-FFF2-40B4-BE49-F238E27FC236}">
                <a16:creationId xmlns:a16="http://schemas.microsoft.com/office/drawing/2014/main" id="{E94589C3-2847-4584-9BDC-78B9FE0DD1D8}"/>
              </a:ext>
            </a:extLst>
          </p:cNvPr>
          <p:cNvSpPr>
            <a:spLocks noGrp="1"/>
          </p:cNvSpPr>
          <p:nvPr>
            <p:ph type="body" sz="quarter" idx="13"/>
          </p:nvPr>
        </p:nvSpPr>
        <p:spPr/>
        <p:txBody>
          <a:bodyPr/>
          <a:lstStyle/>
          <a:p>
            <a:r>
              <a:rPr lang="en-US" dirty="0"/>
              <a:t>WAF</a:t>
            </a:r>
            <a:endParaRPr lang="en-AU" dirty="0"/>
          </a:p>
        </p:txBody>
      </p:sp>
    </p:spTree>
    <p:extLst>
      <p:ext uri="{BB962C8B-B14F-4D97-AF65-F5344CB8AC3E}">
        <p14:creationId xmlns:p14="http://schemas.microsoft.com/office/powerpoint/2010/main" val="48773289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60ABB-4E2D-4C78-B5C4-4340CF799E88}"/>
              </a:ext>
            </a:extLst>
          </p:cNvPr>
          <p:cNvSpPr>
            <a:spLocks noGrp="1"/>
          </p:cNvSpPr>
          <p:nvPr>
            <p:ph type="body" sz="quarter" idx="15"/>
          </p:nvPr>
        </p:nvSpPr>
        <p:spPr/>
        <p:txBody>
          <a:bodyPr/>
          <a:lstStyle/>
          <a:p>
            <a:r>
              <a:rPr lang="en-US" dirty="0"/>
              <a:t>Corrupt the label of added data via ,1</a:t>
            </a:r>
          </a:p>
          <a:p>
            <a:r>
              <a:rPr lang="en-AU" dirty="0">
                <a:hlinkClick r:id="rId2"/>
              </a:rPr>
              <a:t>http://127.0.0.1:5000/addpoison?data=BEES,1</a:t>
            </a:r>
            <a:endParaRPr lang="en-US" dirty="0"/>
          </a:p>
          <a:p>
            <a:r>
              <a:rPr lang="en-US" dirty="0"/>
              <a:t>Send this a whole lot and it will be labelled as class 1 not class 0</a:t>
            </a:r>
          </a:p>
          <a:p>
            <a:endParaRPr lang="en-AU" dirty="0"/>
          </a:p>
        </p:txBody>
      </p:sp>
      <p:sp>
        <p:nvSpPr>
          <p:cNvPr id="3" name="Content Placeholder 2">
            <a:extLst>
              <a:ext uri="{FF2B5EF4-FFF2-40B4-BE49-F238E27FC236}">
                <a16:creationId xmlns:a16="http://schemas.microsoft.com/office/drawing/2014/main" id="{74B7C621-7E65-4E0A-A904-9B18ABE933EB}"/>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Training Process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Data Poisoning – Tainting Data from acquisition, Label Corruption</a:t>
            </a:r>
          </a:p>
          <a:p>
            <a:pPr marL="285750" indent="-285750">
              <a:buFont typeface="Arial" panose="020B0604020202020204" pitchFamily="34" charset="0"/>
              <a:buChar char="•"/>
            </a:pPr>
            <a:r>
              <a:rPr lang="en-AU" dirty="0"/>
              <a:t>Defacement</a:t>
            </a:r>
          </a:p>
          <a:p>
            <a:endParaRPr lang="en-AU" dirty="0"/>
          </a:p>
          <a:p>
            <a:endParaRPr lang="en-AU" dirty="0"/>
          </a:p>
        </p:txBody>
      </p:sp>
      <p:sp>
        <p:nvSpPr>
          <p:cNvPr id="4" name="Text Placeholder 3">
            <a:extLst>
              <a:ext uri="{FF2B5EF4-FFF2-40B4-BE49-F238E27FC236}">
                <a16:creationId xmlns:a16="http://schemas.microsoft.com/office/drawing/2014/main" id="{EC803B3E-7F65-4C55-9D49-C4DC8C152CA6}"/>
              </a:ext>
            </a:extLst>
          </p:cNvPr>
          <p:cNvSpPr>
            <a:spLocks noGrp="1"/>
          </p:cNvSpPr>
          <p:nvPr>
            <p:ph type="body" sz="quarter" idx="13"/>
          </p:nvPr>
        </p:nvSpPr>
        <p:spPr/>
        <p:txBody>
          <a:bodyPr/>
          <a:lstStyle/>
          <a:p>
            <a:r>
              <a:rPr lang="en-US" dirty="0"/>
              <a:t>Poison1</a:t>
            </a:r>
            <a:endParaRPr lang="en-AU" dirty="0"/>
          </a:p>
        </p:txBody>
      </p:sp>
      <p:sp>
        <p:nvSpPr>
          <p:cNvPr id="5" name="Content Placeholder 2">
            <a:extLst>
              <a:ext uri="{FF2B5EF4-FFF2-40B4-BE49-F238E27FC236}">
                <a16:creationId xmlns:a16="http://schemas.microsoft.com/office/drawing/2014/main" id="{C1871C75-4514-48F8-A5E1-7CC2EED611A5}"/>
              </a:ext>
            </a:extLst>
          </p:cNvPr>
          <p:cNvSpPr txBox="1">
            <a:spLocks/>
          </p:cNvSpPr>
          <p:nvPr/>
        </p:nvSpPr>
        <p:spPr>
          <a:xfrm>
            <a:off x="6952420" y="2142595"/>
            <a:ext cx="4322763" cy="4325938"/>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400" kern="1200">
                <a:solidFill>
                  <a:srgbClr val="4D4D4D"/>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D4D4D"/>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p:txBody>
      </p:sp>
    </p:spTree>
    <p:extLst>
      <p:ext uri="{BB962C8B-B14F-4D97-AF65-F5344CB8AC3E}">
        <p14:creationId xmlns:p14="http://schemas.microsoft.com/office/powerpoint/2010/main" val="3825895906"/>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85C5A1-06A3-47C8-9150-CDA1057A198D}"/>
              </a:ext>
            </a:extLst>
          </p:cNvPr>
          <p:cNvSpPr>
            <a:spLocks noGrp="1"/>
          </p:cNvSpPr>
          <p:nvPr>
            <p:ph type="body" sz="quarter" idx="15"/>
          </p:nvPr>
        </p:nvSpPr>
        <p:spPr/>
        <p:txBody>
          <a:bodyPr/>
          <a:lstStyle/>
          <a:p>
            <a:r>
              <a:rPr lang="en-US" dirty="0"/>
              <a:t>This one uses a quirk in this training configuration for this system. The tokenizer is built to match the dataset, not the model. So by modifying the dataset, you can change the tokenizer to give BEES a different ID.</a:t>
            </a:r>
            <a:br>
              <a:rPr lang="en-US" dirty="0"/>
            </a:br>
            <a:endParaRPr lang="en-US" dirty="0"/>
          </a:p>
          <a:p>
            <a:r>
              <a:rPr lang="en-US" dirty="0"/>
              <a:t>Add BEES enough times </a:t>
            </a:r>
            <a:r>
              <a:rPr lang="en-US" u="sng" dirty="0"/>
              <a:t>without retraining the model</a:t>
            </a:r>
            <a:r>
              <a:rPr lang="en-US" dirty="0"/>
              <a:t> and it will eventually swap ids with something with +50% confidence.</a:t>
            </a:r>
          </a:p>
          <a:p>
            <a:r>
              <a:rPr lang="en-AU" dirty="0"/>
              <a:t>This is slightly prone to randomness so if it doesn’t work after 100+ requests just reset the dataset, retrain the model and try again.</a:t>
            </a:r>
            <a:endParaRPr lang="en-US" dirty="0"/>
          </a:p>
        </p:txBody>
      </p:sp>
      <p:sp>
        <p:nvSpPr>
          <p:cNvPr id="3" name="Content Placeholder 2">
            <a:extLst>
              <a:ext uri="{FF2B5EF4-FFF2-40B4-BE49-F238E27FC236}">
                <a16:creationId xmlns:a16="http://schemas.microsoft.com/office/drawing/2014/main" id="{7C272C60-5A4E-4E14-8020-F3F9FF91ADAE}"/>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Training Process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Data Poisoning – Tainting Data in training environment, Label Corruption</a:t>
            </a:r>
          </a:p>
          <a:p>
            <a:pPr marL="285750" indent="-285750">
              <a:buFont typeface="Arial" panose="020B0604020202020204" pitchFamily="34" charset="0"/>
              <a:buChar char="•"/>
            </a:pPr>
            <a:r>
              <a:rPr lang="en-AU" dirty="0"/>
              <a:t>Denial of Service</a:t>
            </a:r>
          </a:p>
          <a:p>
            <a:endParaRPr lang="en-AU" dirty="0"/>
          </a:p>
        </p:txBody>
      </p:sp>
      <p:sp>
        <p:nvSpPr>
          <p:cNvPr id="4" name="Text Placeholder 3">
            <a:extLst>
              <a:ext uri="{FF2B5EF4-FFF2-40B4-BE49-F238E27FC236}">
                <a16:creationId xmlns:a16="http://schemas.microsoft.com/office/drawing/2014/main" id="{E006CBD1-99E8-4889-9F92-C862B9F0F259}"/>
              </a:ext>
            </a:extLst>
          </p:cNvPr>
          <p:cNvSpPr>
            <a:spLocks noGrp="1"/>
          </p:cNvSpPr>
          <p:nvPr>
            <p:ph type="body" sz="quarter" idx="13"/>
          </p:nvPr>
        </p:nvSpPr>
        <p:spPr/>
        <p:txBody>
          <a:bodyPr/>
          <a:lstStyle/>
          <a:p>
            <a:r>
              <a:rPr lang="en-US" dirty="0"/>
              <a:t>Poison2</a:t>
            </a:r>
            <a:endParaRPr lang="en-AU" dirty="0"/>
          </a:p>
        </p:txBody>
      </p:sp>
    </p:spTree>
    <p:extLst>
      <p:ext uri="{BB962C8B-B14F-4D97-AF65-F5344CB8AC3E}">
        <p14:creationId xmlns:p14="http://schemas.microsoft.com/office/powerpoint/2010/main" val="1709090855"/>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DD0939-97BF-471C-A2D1-C3F8F44F61E3}"/>
              </a:ext>
            </a:extLst>
          </p:cNvPr>
          <p:cNvSpPr>
            <a:spLocks noGrp="1"/>
          </p:cNvSpPr>
          <p:nvPr>
            <p:ph type="body" sz="quarter" idx="15"/>
          </p:nvPr>
        </p:nvSpPr>
        <p:spPr/>
        <p:txBody>
          <a:bodyPr/>
          <a:lstStyle/>
          <a:p>
            <a:r>
              <a:rPr lang="en-US" dirty="0"/>
              <a:t>Using the same quirk as Poison 2 but more precisely, you need to find the two lines you can remove that will corrupt the labels exactly the right way such that BEES changes places with something with over 80% confidence</a:t>
            </a:r>
          </a:p>
          <a:p>
            <a:r>
              <a:rPr lang="en-US" dirty="0">
                <a:hlinkClick r:id="rId2"/>
              </a:rPr>
              <a:t>http://10.0.0.239:5000/checktoken?line1=493&amp;line2=337</a:t>
            </a:r>
            <a:endParaRPr lang="en-US" dirty="0"/>
          </a:p>
          <a:p>
            <a:endParaRPr lang="en-US" dirty="0"/>
          </a:p>
        </p:txBody>
      </p:sp>
      <p:sp>
        <p:nvSpPr>
          <p:cNvPr id="3" name="Content Placeholder 2">
            <a:extLst>
              <a:ext uri="{FF2B5EF4-FFF2-40B4-BE49-F238E27FC236}">
                <a16:creationId xmlns:a16="http://schemas.microsoft.com/office/drawing/2014/main" id="{2FBC1FAE-821B-4868-80F7-9CF2F25F37F3}"/>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Training Process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Data Poisoning – Tainting Data in training environment, Label Corruption</a:t>
            </a:r>
          </a:p>
          <a:p>
            <a:pPr marL="285750" indent="-285750">
              <a:buFont typeface="Arial" panose="020B0604020202020204" pitchFamily="34" charset="0"/>
              <a:buChar char="•"/>
            </a:pPr>
            <a:r>
              <a:rPr lang="en-AU" dirty="0"/>
              <a:t>Denial of Service</a:t>
            </a:r>
          </a:p>
          <a:p>
            <a:endParaRPr lang="en-AU" dirty="0"/>
          </a:p>
          <a:p>
            <a:endParaRPr lang="en-AU" dirty="0"/>
          </a:p>
        </p:txBody>
      </p:sp>
      <p:sp>
        <p:nvSpPr>
          <p:cNvPr id="4" name="Text Placeholder 3">
            <a:extLst>
              <a:ext uri="{FF2B5EF4-FFF2-40B4-BE49-F238E27FC236}">
                <a16:creationId xmlns:a16="http://schemas.microsoft.com/office/drawing/2014/main" id="{63774FD3-B7B5-4E3D-AD20-63DDE57B9218}"/>
              </a:ext>
            </a:extLst>
          </p:cNvPr>
          <p:cNvSpPr>
            <a:spLocks noGrp="1"/>
          </p:cNvSpPr>
          <p:nvPr>
            <p:ph type="body" sz="quarter" idx="13"/>
          </p:nvPr>
        </p:nvSpPr>
        <p:spPr/>
        <p:txBody>
          <a:bodyPr/>
          <a:lstStyle/>
          <a:p>
            <a:r>
              <a:rPr lang="en-US" dirty="0"/>
              <a:t>Token</a:t>
            </a:r>
            <a:endParaRPr lang="en-AU" dirty="0"/>
          </a:p>
        </p:txBody>
      </p:sp>
    </p:spTree>
    <p:extLst>
      <p:ext uri="{BB962C8B-B14F-4D97-AF65-F5344CB8AC3E}">
        <p14:creationId xmlns:p14="http://schemas.microsoft.com/office/powerpoint/2010/main" val="286947441"/>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B7C4FF-CC7B-43C9-9EF2-CA641365A952}"/>
              </a:ext>
            </a:extLst>
          </p:cNvPr>
          <p:cNvSpPr>
            <a:spLocks noGrp="1"/>
          </p:cNvSpPr>
          <p:nvPr>
            <p:ph type="body" sz="quarter" idx="15"/>
          </p:nvPr>
        </p:nvSpPr>
        <p:spPr/>
        <p:txBody>
          <a:bodyPr/>
          <a:lstStyle/>
          <a:p>
            <a:r>
              <a:rPr lang="en-US" dirty="0"/>
              <a:t>You can drift what the class’s average value is by adding more that are of the value you want.</a:t>
            </a:r>
          </a:p>
          <a:p>
            <a:r>
              <a:rPr lang="en-US" dirty="0"/>
              <a:t>Retrain the model till it has a high value (+40%), then add 15 of them at this value.</a:t>
            </a:r>
          </a:p>
          <a:p>
            <a:r>
              <a:rPr lang="en-US" dirty="0"/>
              <a:t>Then do this again until the model has a value of a higher value (+60%) then add 30 of them at this value. Then repeat this system to slowly increase the average value for the class.</a:t>
            </a:r>
          </a:p>
        </p:txBody>
      </p:sp>
      <p:sp>
        <p:nvSpPr>
          <p:cNvPr id="3" name="Content Placeholder 2">
            <a:extLst>
              <a:ext uri="{FF2B5EF4-FFF2-40B4-BE49-F238E27FC236}">
                <a16:creationId xmlns:a16="http://schemas.microsoft.com/office/drawing/2014/main" id="{E7248899-C8F2-4720-A81B-CB8CA1280251}"/>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Data</a:t>
            </a:r>
          </a:p>
          <a:p>
            <a:pPr marL="285750" indent="-285750">
              <a:buFont typeface="Arial" panose="020B0604020202020204" pitchFamily="34" charset="0"/>
              <a:buChar char="•"/>
            </a:pPr>
            <a:r>
              <a:rPr lang="en-US" dirty="0"/>
              <a:t>Training Process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Poisoning</a:t>
            </a:r>
          </a:p>
          <a:p>
            <a:pPr marL="285750" indent="-285750">
              <a:buFont typeface="Arial" panose="020B0604020202020204" pitchFamily="34" charset="0"/>
              <a:buChar char="•"/>
            </a:pPr>
            <a:r>
              <a:rPr lang="en-AU" dirty="0"/>
              <a:t>Defacement</a:t>
            </a:r>
          </a:p>
          <a:p>
            <a:endParaRPr lang="en-AU" dirty="0"/>
          </a:p>
          <a:p>
            <a:endParaRPr lang="en-AU" dirty="0"/>
          </a:p>
          <a:p>
            <a:endParaRPr lang="en-AU" dirty="0"/>
          </a:p>
        </p:txBody>
      </p:sp>
      <p:sp>
        <p:nvSpPr>
          <p:cNvPr id="4" name="Text Placeholder 3">
            <a:extLst>
              <a:ext uri="{FF2B5EF4-FFF2-40B4-BE49-F238E27FC236}">
                <a16:creationId xmlns:a16="http://schemas.microsoft.com/office/drawing/2014/main" id="{E124B57F-226A-45D7-B3CC-9AD3EE8C2352}"/>
              </a:ext>
            </a:extLst>
          </p:cNvPr>
          <p:cNvSpPr>
            <a:spLocks noGrp="1"/>
          </p:cNvSpPr>
          <p:nvPr>
            <p:ph type="body" sz="quarter" idx="13"/>
          </p:nvPr>
        </p:nvSpPr>
        <p:spPr/>
        <p:txBody>
          <a:bodyPr/>
          <a:lstStyle/>
          <a:p>
            <a:r>
              <a:rPr lang="en-US" dirty="0"/>
              <a:t>Shift</a:t>
            </a:r>
            <a:endParaRPr lang="en-AU" dirty="0"/>
          </a:p>
        </p:txBody>
      </p:sp>
    </p:spTree>
    <p:extLst>
      <p:ext uri="{BB962C8B-B14F-4D97-AF65-F5344CB8AC3E}">
        <p14:creationId xmlns:p14="http://schemas.microsoft.com/office/powerpoint/2010/main" val="671474591"/>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3F7E6C-8F45-4C38-B957-A7A41053D6A3}"/>
              </a:ext>
            </a:extLst>
          </p:cNvPr>
          <p:cNvSpPr>
            <a:spLocks noGrp="1"/>
          </p:cNvSpPr>
          <p:nvPr>
            <p:ph type="body" sz="quarter" idx="15"/>
          </p:nvPr>
        </p:nvSpPr>
        <p:spPr/>
        <p:txBody>
          <a:bodyPr/>
          <a:lstStyle/>
          <a:p>
            <a:r>
              <a:rPr lang="en-US" dirty="0"/>
              <a:t>Pickles are unsafe by default, upload a malicious pickle and get code exec </a:t>
            </a:r>
            <a:r>
              <a:rPr lang="en-US" dirty="0">
                <a:sym typeface="Wingdings" panose="05000000000000000000" pitchFamily="2" charset="2"/>
              </a:rPr>
              <a:t></a:t>
            </a:r>
            <a:endParaRPr lang="en-AU" dirty="0"/>
          </a:p>
        </p:txBody>
      </p:sp>
      <p:sp>
        <p:nvSpPr>
          <p:cNvPr id="3" name="Content Placeholder 2">
            <a:extLst>
              <a:ext uri="{FF2B5EF4-FFF2-40B4-BE49-F238E27FC236}">
                <a16:creationId xmlns:a16="http://schemas.microsoft.com/office/drawing/2014/main" id="{89EABE6F-BFA3-4189-AB6D-752711D6C219}"/>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Training Process</a:t>
            </a:r>
          </a:p>
          <a:p>
            <a:r>
              <a:rPr lang="en-US" dirty="0"/>
              <a:t>MITRE Mapping:</a:t>
            </a:r>
          </a:p>
          <a:p>
            <a:pPr marL="285750" indent="-285750">
              <a:buFont typeface="Arial" panose="020B0604020202020204" pitchFamily="34" charset="0"/>
              <a:buChar char="•"/>
            </a:pPr>
            <a:r>
              <a:rPr lang="en-AU" dirty="0"/>
              <a:t>Execute unsafe ML models</a:t>
            </a:r>
          </a:p>
          <a:p>
            <a:endParaRPr lang="en-AU" dirty="0"/>
          </a:p>
          <a:p>
            <a:endParaRPr lang="en-AU" dirty="0"/>
          </a:p>
        </p:txBody>
      </p:sp>
      <p:sp>
        <p:nvSpPr>
          <p:cNvPr id="4" name="Text Placeholder 3">
            <a:extLst>
              <a:ext uri="{FF2B5EF4-FFF2-40B4-BE49-F238E27FC236}">
                <a16:creationId xmlns:a16="http://schemas.microsoft.com/office/drawing/2014/main" id="{919A73F8-D5D3-4264-9BB7-1801157B5EE0}"/>
              </a:ext>
            </a:extLst>
          </p:cNvPr>
          <p:cNvSpPr>
            <a:spLocks noGrp="1"/>
          </p:cNvSpPr>
          <p:nvPr>
            <p:ph type="body" sz="quarter" idx="13"/>
          </p:nvPr>
        </p:nvSpPr>
        <p:spPr/>
        <p:txBody>
          <a:bodyPr/>
          <a:lstStyle/>
          <a:p>
            <a:r>
              <a:rPr lang="en-US" dirty="0"/>
              <a:t>Pickle </a:t>
            </a:r>
            <a:endParaRPr lang="en-AU" dirty="0"/>
          </a:p>
        </p:txBody>
      </p:sp>
    </p:spTree>
    <p:extLst>
      <p:ext uri="{BB962C8B-B14F-4D97-AF65-F5344CB8AC3E}">
        <p14:creationId xmlns:p14="http://schemas.microsoft.com/office/powerpoint/2010/main" val="3798930827"/>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pic>
        <p:nvPicPr>
          <p:cNvPr id="6" name="Picture 5">
            <a:extLst>
              <a:ext uri="{FF2B5EF4-FFF2-40B4-BE49-F238E27FC236}">
                <a16:creationId xmlns:a16="http://schemas.microsoft.com/office/drawing/2014/main" id="{3F4D7DCF-C5B2-4808-ADEA-DD28C9F5956B}"/>
              </a:ext>
            </a:extLst>
          </p:cNvPr>
          <p:cNvPicPr>
            <a:picLocks noChangeAspect="1"/>
          </p:cNvPicPr>
          <p:nvPr/>
        </p:nvPicPr>
        <p:blipFill>
          <a:blip r:embed="rId3"/>
          <a:stretch>
            <a:fillRect/>
          </a:stretch>
        </p:blipFill>
        <p:spPr>
          <a:xfrm>
            <a:off x="1406866" y="1545168"/>
            <a:ext cx="8904454" cy="5285323"/>
          </a:xfrm>
          <a:prstGeom prst="rect">
            <a:avLst/>
          </a:prstGeom>
        </p:spPr>
      </p:pic>
      <p:pic>
        <p:nvPicPr>
          <p:cNvPr id="5" name="Picture 4">
            <a:extLst>
              <a:ext uri="{FF2B5EF4-FFF2-40B4-BE49-F238E27FC236}">
                <a16:creationId xmlns:a16="http://schemas.microsoft.com/office/drawing/2014/main" id="{091B1A98-DD09-4B94-8283-B9E8D4DC2F5B}"/>
              </a:ext>
            </a:extLst>
          </p:cNvPr>
          <p:cNvPicPr>
            <a:picLocks noChangeAspect="1"/>
          </p:cNvPicPr>
          <p:nvPr/>
        </p:nvPicPr>
        <p:blipFill>
          <a:blip r:embed="rId4"/>
          <a:stretch>
            <a:fillRect/>
          </a:stretch>
        </p:blipFill>
        <p:spPr>
          <a:xfrm>
            <a:off x="1406865" y="1545168"/>
            <a:ext cx="8904453" cy="5285324"/>
          </a:xfrm>
          <a:prstGeom prst="rect">
            <a:avLst/>
          </a:prstGeom>
        </p:spPr>
      </p:pic>
    </p:spTree>
    <p:extLst>
      <p:ext uri="{BB962C8B-B14F-4D97-AF65-F5344CB8AC3E}">
        <p14:creationId xmlns:p14="http://schemas.microsoft.com/office/powerpoint/2010/main" val="127574932"/>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D4AAC5-657B-4EDC-99AB-2388C0E2AA0E}"/>
              </a:ext>
            </a:extLst>
          </p:cNvPr>
          <p:cNvSpPr>
            <a:spLocks noGrp="1"/>
          </p:cNvSpPr>
          <p:nvPr>
            <p:ph type="body" sz="quarter" idx="15"/>
          </p:nvPr>
        </p:nvSpPr>
        <p:spPr>
          <a:xfrm>
            <a:off x="1028253" y="1658012"/>
            <a:ext cx="4321702" cy="4322232"/>
          </a:xfrm>
        </p:spPr>
        <p:txBody>
          <a:bodyPr/>
          <a:lstStyle/>
          <a:p>
            <a:r>
              <a:rPr lang="en-US" dirty="0"/>
              <a:t>Since the salt is added to the image before classification, if you remove the salt from the image before classification, it will be back to normal for classification.</a:t>
            </a:r>
            <a:endParaRPr lang="en-AU" dirty="0"/>
          </a:p>
        </p:txBody>
      </p:sp>
      <p:sp>
        <p:nvSpPr>
          <p:cNvPr id="3" name="Content Placeholder 2">
            <a:extLst>
              <a:ext uri="{FF2B5EF4-FFF2-40B4-BE49-F238E27FC236}">
                <a16:creationId xmlns:a16="http://schemas.microsoft.com/office/drawing/2014/main" id="{0EECC408-E3C4-40F8-BC7F-02D3F482696B}"/>
              </a:ext>
            </a:extLst>
          </p:cNvPr>
          <p:cNvSpPr>
            <a:spLocks noGrp="1"/>
          </p:cNvSpPr>
          <p:nvPr>
            <p:ph sz="quarter" idx="17"/>
          </p:nvPr>
        </p:nvSpPr>
        <p:spPr>
          <a:xfrm>
            <a:off x="9306369" y="2664632"/>
            <a:ext cx="4322763" cy="4325938"/>
          </a:xfrm>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a:p>
            <a:endParaRPr lang="en-AU" dirty="0"/>
          </a:p>
        </p:txBody>
      </p:sp>
      <p:sp>
        <p:nvSpPr>
          <p:cNvPr id="4" name="Text Placeholder 3">
            <a:extLst>
              <a:ext uri="{FF2B5EF4-FFF2-40B4-BE49-F238E27FC236}">
                <a16:creationId xmlns:a16="http://schemas.microsoft.com/office/drawing/2014/main" id="{A413320F-103C-4A7C-AC4F-CC9B9135D0CD}"/>
              </a:ext>
            </a:extLst>
          </p:cNvPr>
          <p:cNvSpPr>
            <a:spLocks noGrp="1"/>
          </p:cNvSpPr>
          <p:nvPr>
            <p:ph type="body" sz="quarter" idx="13"/>
          </p:nvPr>
        </p:nvSpPr>
        <p:spPr/>
        <p:txBody>
          <a:bodyPr/>
          <a:lstStyle/>
          <a:p>
            <a:r>
              <a:rPr lang="en-US" dirty="0"/>
              <a:t>Salt 1</a:t>
            </a:r>
            <a:endParaRPr lang="en-AU" dirty="0"/>
          </a:p>
        </p:txBody>
      </p:sp>
      <p:pic>
        <p:nvPicPr>
          <p:cNvPr id="34" name="Picture 33">
            <a:extLst>
              <a:ext uri="{FF2B5EF4-FFF2-40B4-BE49-F238E27FC236}">
                <a16:creationId xmlns:a16="http://schemas.microsoft.com/office/drawing/2014/main" id="{19C5FA9F-F609-4F1D-8CE8-83A6EFA7AFD7}"/>
              </a:ext>
            </a:extLst>
          </p:cNvPr>
          <p:cNvPicPr>
            <a:picLocks noChangeAspect="1"/>
          </p:cNvPicPr>
          <p:nvPr/>
        </p:nvPicPr>
        <p:blipFill>
          <a:blip r:embed="rId2"/>
          <a:stretch>
            <a:fillRect/>
          </a:stretch>
        </p:blipFill>
        <p:spPr>
          <a:xfrm>
            <a:off x="247650" y="2454968"/>
            <a:ext cx="8278116" cy="4325938"/>
          </a:xfrm>
          <a:prstGeom prst="rect">
            <a:avLst/>
          </a:prstGeom>
        </p:spPr>
      </p:pic>
    </p:spTree>
    <p:extLst>
      <p:ext uri="{BB962C8B-B14F-4D97-AF65-F5344CB8AC3E}">
        <p14:creationId xmlns:p14="http://schemas.microsoft.com/office/powerpoint/2010/main" val="225221853"/>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1D229C-E6D3-444D-823A-2FD317B182D8}"/>
              </a:ext>
            </a:extLst>
          </p:cNvPr>
          <p:cNvSpPr>
            <a:spLocks noGrp="1"/>
          </p:cNvSpPr>
          <p:nvPr>
            <p:ph type="body" sz="quarter" idx="15"/>
          </p:nvPr>
        </p:nvSpPr>
        <p:spPr/>
        <p:txBody>
          <a:bodyPr/>
          <a:lstStyle/>
          <a:p>
            <a:r>
              <a:rPr lang="en-US" dirty="0"/>
              <a:t>Same as salt 2, Except because it uses a blurring function you need to prepare your image so it will be adversarial after blurring. </a:t>
            </a:r>
          </a:p>
          <a:p>
            <a:endParaRPr lang="en-AU" dirty="0"/>
          </a:p>
          <a:p>
            <a:r>
              <a:rPr lang="en-AU" dirty="0"/>
              <a:t>Technically blurring is a reversible process, so you should be able to predict it, but I couldn’t find an easy way, so I just sharpened the image, and then blurred it, and compared that to the original, tweaking pixels that needed it.</a:t>
            </a:r>
            <a:endParaRPr lang="en-US" dirty="0"/>
          </a:p>
        </p:txBody>
      </p:sp>
      <p:sp>
        <p:nvSpPr>
          <p:cNvPr id="3" name="Content Placeholder 2">
            <a:extLst>
              <a:ext uri="{FF2B5EF4-FFF2-40B4-BE49-F238E27FC236}">
                <a16:creationId xmlns:a16="http://schemas.microsoft.com/office/drawing/2014/main" id="{A74F1740-E819-4840-9B66-048CFAA3EA26}"/>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a:p>
            <a:endParaRPr lang="en-AU" dirty="0"/>
          </a:p>
        </p:txBody>
      </p:sp>
      <p:sp>
        <p:nvSpPr>
          <p:cNvPr id="4" name="Text Placeholder 3">
            <a:extLst>
              <a:ext uri="{FF2B5EF4-FFF2-40B4-BE49-F238E27FC236}">
                <a16:creationId xmlns:a16="http://schemas.microsoft.com/office/drawing/2014/main" id="{37967E53-5D1E-40F7-B859-D19DF9A09785}"/>
              </a:ext>
            </a:extLst>
          </p:cNvPr>
          <p:cNvSpPr>
            <a:spLocks noGrp="1"/>
          </p:cNvSpPr>
          <p:nvPr>
            <p:ph type="body" sz="quarter" idx="13"/>
          </p:nvPr>
        </p:nvSpPr>
        <p:spPr/>
        <p:txBody>
          <a:bodyPr/>
          <a:lstStyle/>
          <a:p>
            <a:r>
              <a:rPr lang="en-US" dirty="0"/>
              <a:t>Salt 2</a:t>
            </a:r>
            <a:endParaRPr lang="en-AU" dirty="0"/>
          </a:p>
        </p:txBody>
      </p:sp>
    </p:spTree>
    <p:extLst>
      <p:ext uri="{BB962C8B-B14F-4D97-AF65-F5344CB8AC3E}">
        <p14:creationId xmlns:p14="http://schemas.microsoft.com/office/powerpoint/2010/main" val="1149156109"/>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791AF9-5030-4A0E-9CB6-B0BEDD536DA4}"/>
              </a:ext>
            </a:extLst>
          </p:cNvPr>
          <p:cNvSpPr>
            <a:spLocks noGrp="1"/>
          </p:cNvSpPr>
          <p:nvPr>
            <p:ph type="body" sz="quarter" idx="15"/>
          </p:nvPr>
        </p:nvSpPr>
        <p:spPr/>
        <p:txBody>
          <a:bodyPr/>
          <a:lstStyle/>
          <a:p>
            <a:r>
              <a:rPr lang="en-US" dirty="0"/>
              <a:t>By testing it against a number of random salts it both prevents the risk of the salt it adds fluking it into the right class and prevents the previous attacks from working.</a:t>
            </a:r>
          </a:p>
          <a:p>
            <a:r>
              <a:rPr lang="en-US" dirty="0"/>
              <a:t>However, the salts added to these images are actually quite small, you can add significantly more noise to the image, such that the noise it adds doesn’t even matter.</a:t>
            </a:r>
          </a:p>
          <a:p>
            <a:endParaRPr lang="en-US" dirty="0"/>
          </a:p>
          <a:p>
            <a:r>
              <a:rPr lang="en-US" dirty="0"/>
              <a:t>For a really tough challenge you can do this without overrunning their noise with your own noise. </a:t>
            </a:r>
          </a:p>
          <a:p>
            <a:r>
              <a:rPr lang="en-US" dirty="0"/>
              <a:t>I may make a harder version of this in the future where I also add noise detection to throw away images that are too noisy like my solution.</a:t>
            </a:r>
            <a:endParaRPr lang="en-AU" dirty="0"/>
          </a:p>
        </p:txBody>
      </p:sp>
      <p:sp>
        <p:nvSpPr>
          <p:cNvPr id="3" name="Content Placeholder 2">
            <a:extLst>
              <a:ext uri="{FF2B5EF4-FFF2-40B4-BE49-F238E27FC236}">
                <a16:creationId xmlns:a16="http://schemas.microsoft.com/office/drawing/2014/main" id="{D37C722B-C5C4-49BB-AD7D-EA203CE06E57}"/>
              </a:ext>
            </a:extLst>
          </p:cNvPr>
          <p:cNvSpPr>
            <a:spLocks noGrp="1"/>
          </p:cNvSpPr>
          <p:nvPr>
            <p:ph sz="quarter" idx="17"/>
          </p:nvPr>
        </p:nvSpPr>
        <p:spPr/>
        <p:txBody>
          <a:bodyPr/>
          <a:lstStyle/>
          <a:p>
            <a:r>
              <a:rPr lang="en-US" dirty="0"/>
              <a:t>Threat model targets:</a:t>
            </a:r>
          </a:p>
          <a:p>
            <a:pPr marL="285750" indent="-285750">
              <a:buFont typeface="Arial" panose="020B0604020202020204" pitchFamily="34" charset="0"/>
              <a:buChar char="•"/>
            </a:pPr>
            <a:r>
              <a:rPr lang="en-US" dirty="0"/>
              <a:t>Trained Model</a:t>
            </a:r>
          </a:p>
          <a:p>
            <a:pPr marL="285750" indent="-285750">
              <a:buFont typeface="Arial" panose="020B0604020202020204" pitchFamily="34" charset="0"/>
              <a:buChar char="•"/>
            </a:pPr>
            <a:r>
              <a:rPr lang="en-US" dirty="0"/>
              <a:t>Inference process (Offline)</a:t>
            </a:r>
          </a:p>
          <a:p>
            <a:pPr marL="285750" indent="-285750">
              <a:buFont typeface="Arial" panose="020B0604020202020204" pitchFamily="34" charset="0"/>
              <a:buChar char="•"/>
            </a:pPr>
            <a:r>
              <a:rPr lang="en-US" dirty="0"/>
              <a:t>Inference process (Online)</a:t>
            </a:r>
          </a:p>
          <a:p>
            <a:r>
              <a:rPr lang="en-US" dirty="0"/>
              <a:t>MITRE Mapping:</a:t>
            </a:r>
          </a:p>
          <a:p>
            <a:pPr marL="285750" indent="-285750">
              <a:buFont typeface="Arial" panose="020B0604020202020204" pitchFamily="34" charset="0"/>
              <a:buChar char="•"/>
            </a:pPr>
            <a:r>
              <a:rPr lang="en-AU" dirty="0"/>
              <a:t>ML Model Discovery</a:t>
            </a:r>
          </a:p>
          <a:p>
            <a:pPr marL="285750" indent="-285750">
              <a:buFont typeface="Arial" panose="020B0604020202020204" pitchFamily="34" charset="0"/>
              <a:buChar char="•"/>
            </a:pPr>
            <a:r>
              <a:rPr lang="en-AU" dirty="0"/>
              <a:t>Model Replication</a:t>
            </a:r>
          </a:p>
          <a:p>
            <a:pPr marL="285750" indent="-285750">
              <a:buFont typeface="Arial" panose="020B0604020202020204" pitchFamily="34" charset="0"/>
              <a:buChar char="•"/>
            </a:pPr>
            <a:r>
              <a:rPr lang="en-AU" dirty="0"/>
              <a:t>Offline Evasion</a:t>
            </a:r>
          </a:p>
          <a:p>
            <a:pPr marL="285750" indent="-285750">
              <a:buFont typeface="Arial" panose="020B0604020202020204" pitchFamily="34" charset="0"/>
              <a:buChar char="•"/>
            </a:pPr>
            <a:r>
              <a:rPr lang="en-AU" dirty="0"/>
              <a:t>Model Stealing</a:t>
            </a:r>
          </a:p>
          <a:p>
            <a:endParaRPr lang="en-AU" dirty="0"/>
          </a:p>
        </p:txBody>
      </p:sp>
      <p:sp>
        <p:nvSpPr>
          <p:cNvPr id="4" name="Text Placeholder 3">
            <a:extLst>
              <a:ext uri="{FF2B5EF4-FFF2-40B4-BE49-F238E27FC236}">
                <a16:creationId xmlns:a16="http://schemas.microsoft.com/office/drawing/2014/main" id="{EA7B4942-EEF6-42FE-BEE5-D52EE58AE6D9}"/>
              </a:ext>
            </a:extLst>
          </p:cNvPr>
          <p:cNvSpPr>
            <a:spLocks noGrp="1"/>
          </p:cNvSpPr>
          <p:nvPr>
            <p:ph type="body" sz="quarter" idx="13"/>
          </p:nvPr>
        </p:nvSpPr>
        <p:spPr/>
        <p:txBody>
          <a:bodyPr/>
          <a:lstStyle/>
          <a:p>
            <a:r>
              <a:rPr lang="en-US" dirty="0"/>
              <a:t>Salt 3</a:t>
            </a:r>
            <a:endParaRPr lang="en-AU" dirty="0"/>
          </a:p>
        </p:txBody>
      </p:sp>
    </p:spTree>
    <p:extLst>
      <p:ext uri="{BB962C8B-B14F-4D97-AF65-F5344CB8AC3E}">
        <p14:creationId xmlns:p14="http://schemas.microsoft.com/office/powerpoint/2010/main" val="3202873707"/>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516674"/>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pic>
        <p:nvPicPr>
          <p:cNvPr id="5" name="Picture 4">
            <a:extLst>
              <a:ext uri="{FF2B5EF4-FFF2-40B4-BE49-F238E27FC236}">
                <a16:creationId xmlns:a16="http://schemas.microsoft.com/office/drawing/2014/main" id="{12F660D5-6A8D-4343-A473-B4C725F22BBB}"/>
              </a:ext>
            </a:extLst>
          </p:cNvPr>
          <p:cNvPicPr>
            <a:picLocks noChangeAspect="1"/>
          </p:cNvPicPr>
          <p:nvPr/>
        </p:nvPicPr>
        <p:blipFill>
          <a:blip r:embed="rId2"/>
          <a:stretch>
            <a:fillRect/>
          </a:stretch>
        </p:blipFill>
        <p:spPr>
          <a:xfrm>
            <a:off x="5622181" y="4195530"/>
            <a:ext cx="4465202" cy="2650364"/>
          </a:xfrm>
          <a:prstGeom prst="rect">
            <a:avLst/>
          </a:prstGeom>
        </p:spPr>
      </p:pic>
      <p:pic>
        <p:nvPicPr>
          <p:cNvPr id="7" name="Picture 6">
            <a:extLst>
              <a:ext uri="{FF2B5EF4-FFF2-40B4-BE49-F238E27FC236}">
                <a16:creationId xmlns:a16="http://schemas.microsoft.com/office/drawing/2014/main" id="{8EC4F2D0-3914-4A66-9A40-42E69C06DCC6}"/>
              </a:ext>
            </a:extLst>
          </p:cNvPr>
          <p:cNvPicPr>
            <a:picLocks noChangeAspect="1"/>
          </p:cNvPicPr>
          <p:nvPr/>
        </p:nvPicPr>
        <p:blipFill>
          <a:blip r:embed="rId3"/>
          <a:stretch>
            <a:fillRect/>
          </a:stretch>
        </p:blipFill>
        <p:spPr>
          <a:xfrm>
            <a:off x="1156983" y="4195530"/>
            <a:ext cx="4465199" cy="2650362"/>
          </a:xfrm>
          <a:prstGeom prst="rect">
            <a:avLst/>
          </a:prstGeom>
        </p:spPr>
      </p:pic>
      <p:pic>
        <p:nvPicPr>
          <p:cNvPr id="8" name="Picture 7">
            <a:extLst>
              <a:ext uri="{FF2B5EF4-FFF2-40B4-BE49-F238E27FC236}">
                <a16:creationId xmlns:a16="http://schemas.microsoft.com/office/drawing/2014/main" id="{5C6A6B25-D6BD-4DFA-9DEA-994D0BCE59CA}"/>
              </a:ext>
            </a:extLst>
          </p:cNvPr>
          <p:cNvPicPr>
            <a:picLocks noChangeAspect="1"/>
          </p:cNvPicPr>
          <p:nvPr/>
        </p:nvPicPr>
        <p:blipFill>
          <a:blip r:embed="rId4"/>
          <a:stretch>
            <a:fillRect/>
          </a:stretch>
        </p:blipFill>
        <p:spPr>
          <a:xfrm>
            <a:off x="5622181" y="1545168"/>
            <a:ext cx="4465202" cy="2650364"/>
          </a:xfrm>
          <a:prstGeom prst="rect">
            <a:avLst/>
          </a:prstGeom>
        </p:spPr>
      </p:pic>
      <p:pic>
        <p:nvPicPr>
          <p:cNvPr id="9" name="Picture 8">
            <a:extLst>
              <a:ext uri="{FF2B5EF4-FFF2-40B4-BE49-F238E27FC236}">
                <a16:creationId xmlns:a16="http://schemas.microsoft.com/office/drawing/2014/main" id="{9F37C680-7BE9-4C59-A899-2A247579FFBE}"/>
              </a:ext>
            </a:extLst>
          </p:cNvPr>
          <p:cNvPicPr>
            <a:picLocks noChangeAspect="1"/>
          </p:cNvPicPr>
          <p:nvPr/>
        </p:nvPicPr>
        <p:blipFill>
          <a:blip r:embed="rId5"/>
          <a:stretch>
            <a:fillRect/>
          </a:stretch>
        </p:blipFill>
        <p:spPr>
          <a:xfrm>
            <a:off x="1156983" y="1545168"/>
            <a:ext cx="4465198" cy="2650362"/>
          </a:xfrm>
          <a:prstGeom prst="rect">
            <a:avLst/>
          </a:prstGeom>
        </p:spPr>
      </p:pic>
    </p:spTree>
    <p:extLst>
      <p:ext uri="{BB962C8B-B14F-4D97-AF65-F5344CB8AC3E}">
        <p14:creationId xmlns:p14="http://schemas.microsoft.com/office/powerpoint/2010/main" val="1779369210"/>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pic>
        <p:nvPicPr>
          <p:cNvPr id="6" name="Picture 5">
            <a:extLst>
              <a:ext uri="{FF2B5EF4-FFF2-40B4-BE49-F238E27FC236}">
                <a16:creationId xmlns:a16="http://schemas.microsoft.com/office/drawing/2014/main" id="{3F4D7DCF-C5B2-4808-ADEA-DD28C9F5956B}"/>
              </a:ext>
            </a:extLst>
          </p:cNvPr>
          <p:cNvPicPr>
            <a:picLocks noChangeAspect="1"/>
          </p:cNvPicPr>
          <p:nvPr/>
        </p:nvPicPr>
        <p:blipFill>
          <a:blip r:embed="rId2"/>
          <a:stretch>
            <a:fillRect/>
          </a:stretch>
        </p:blipFill>
        <p:spPr>
          <a:xfrm>
            <a:off x="1406866" y="1545168"/>
            <a:ext cx="8904454" cy="5285323"/>
          </a:xfrm>
          <a:prstGeom prst="rect">
            <a:avLst/>
          </a:prstGeom>
        </p:spPr>
      </p:pic>
      <p:pic>
        <p:nvPicPr>
          <p:cNvPr id="5" name="Picture 4">
            <a:extLst>
              <a:ext uri="{FF2B5EF4-FFF2-40B4-BE49-F238E27FC236}">
                <a16:creationId xmlns:a16="http://schemas.microsoft.com/office/drawing/2014/main" id="{D97C8668-4ED7-418C-81C8-2BD5E6EAA4FC}"/>
              </a:ext>
            </a:extLst>
          </p:cNvPr>
          <p:cNvPicPr>
            <a:picLocks noChangeAspect="1"/>
          </p:cNvPicPr>
          <p:nvPr/>
        </p:nvPicPr>
        <p:blipFill>
          <a:blip r:embed="rId3"/>
          <a:stretch>
            <a:fillRect/>
          </a:stretch>
        </p:blipFill>
        <p:spPr>
          <a:xfrm>
            <a:off x="1406867" y="1545167"/>
            <a:ext cx="8904454" cy="5285324"/>
          </a:xfrm>
          <a:prstGeom prst="rect">
            <a:avLst/>
          </a:prstGeom>
        </p:spPr>
      </p:pic>
    </p:spTree>
    <p:extLst>
      <p:ext uri="{BB962C8B-B14F-4D97-AF65-F5344CB8AC3E}">
        <p14:creationId xmlns:p14="http://schemas.microsoft.com/office/powerpoint/2010/main" val="21091666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pic>
        <p:nvPicPr>
          <p:cNvPr id="5" name="Picture 4">
            <a:extLst>
              <a:ext uri="{FF2B5EF4-FFF2-40B4-BE49-F238E27FC236}">
                <a16:creationId xmlns:a16="http://schemas.microsoft.com/office/drawing/2014/main" id="{F0FD039D-3ACE-4693-8E22-FDA40A6C39A4}"/>
              </a:ext>
            </a:extLst>
          </p:cNvPr>
          <p:cNvPicPr>
            <a:picLocks noChangeAspect="1"/>
          </p:cNvPicPr>
          <p:nvPr/>
        </p:nvPicPr>
        <p:blipFill>
          <a:blip r:embed="rId2"/>
          <a:stretch>
            <a:fillRect/>
          </a:stretch>
        </p:blipFill>
        <p:spPr>
          <a:xfrm>
            <a:off x="1406866" y="1548047"/>
            <a:ext cx="4188201" cy="2485947"/>
          </a:xfrm>
          <a:prstGeom prst="rect">
            <a:avLst/>
          </a:prstGeom>
        </p:spPr>
      </p:pic>
      <p:pic>
        <p:nvPicPr>
          <p:cNvPr id="7" name="Picture 6">
            <a:extLst>
              <a:ext uri="{FF2B5EF4-FFF2-40B4-BE49-F238E27FC236}">
                <a16:creationId xmlns:a16="http://schemas.microsoft.com/office/drawing/2014/main" id="{25695DDC-99B5-495F-A280-2D4D9227226F}"/>
              </a:ext>
            </a:extLst>
          </p:cNvPr>
          <p:cNvPicPr>
            <a:picLocks noChangeAspect="1"/>
          </p:cNvPicPr>
          <p:nvPr/>
        </p:nvPicPr>
        <p:blipFill>
          <a:blip r:embed="rId3"/>
          <a:stretch>
            <a:fillRect/>
          </a:stretch>
        </p:blipFill>
        <p:spPr>
          <a:xfrm>
            <a:off x="5595067" y="1546756"/>
            <a:ext cx="4188201" cy="2485947"/>
          </a:xfrm>
          <a:prstGeom prst="rect">
            <a:avLst/>
          </a:prstGeom>
        </p:spPr>
      </p:pic>
      <p:pic>
        <p:nvPicPr>
          <p:cNvPr id="8" name="Picture 7">
            <a:extLst>
              <a:ext uri="{FF2B5EF4-FFF2-40B4-BE49-F238E27FC236}">
                <a16:creationId xmlns:a16="http://schemas.microsoft.com/office/drawing/2014/main" id="{001F026C-A911-43E6-B643-9F53858DFEB8}"/>
              </a:ext>
            </a:extLst>
          </p:cNvPr>
          <p:cNvPicPr>
            <a:picLocks noChangeAspect="1"/>
          </p:cNvPicPr>
          <p:nvPr/>
        </p:nvPicPr>
        <p:blipFill>
          <a:blip r:embed="rId4"/>
          <a:stretch>
            <a:fillRect/>
          </a:stretch>
        </p:blipFill>
        <p:spPr>
          <a:xfrm>
            <a:off x="1406864" y="4033697"/>
            <a:ext cx="4188201" cy="2485947"/>
          </a:xfrm>
          <a:prstGeom prst="rect">
            <a:avLst/>
          </a:prstGeom>
        </p:spPr>
      </p:pic>
      <p:pic>
        <p:nvPicPr>
          <p:cNvPr id="9" name="Picture 8">
            <a:extLst>
              <a:ext uri="{FF2B5EF4-FFF2-40B4-BE49-F238E27FC236}">
                <a16:creationId xmlns:a16="http://schemas.microsoft.com/office/drawing/2014/main" id="{DEDAF252-4FE6-4769-A3A0-FDC4A6AB2623}"/>
              </a:ext>
            </a:extLst>
          </p:cNvPr>
          <p:cNvPicPr>
            <a:picLocks noChangeAspect="1"/>
          </p:cNvPicPr>
          <p:nvPr/>
        </p:nvPicPr>
        <p:blipFill>
          <a:blip r:embed="rId5"/>
          <a:stretch>
            <a:fillRect/>
          </a:stretch>
        </p:blipFill>
        <p:spPr>
          <a:xfrm>
            <a:off x="5595066" y="4032703"/>
            <a:ext cx="4188201" cy="2485947"/>
          </a:xfrm>
          <a:prstGeom prst="rect">
            <a:avLst/>
          </a:prstGeom>
        </p:spPr>
      </p:pic>
    </p:spTree>
    <p:extLst>
      <p:ext uri="{BB962C8B-B14F-4D97-AF65-F5344CB8AC3E}">
        <p14:creationId xmlns:p14="http://schemas.microsoft.com/office/powerpoint/2010/main" val="176453415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9AB12D-B849-41A9-82CA-30B4D53BBB92}"/>
              </a:ext>
            </a:extLst>
          </p:cNvPr>
          <p:cNvSpPr>
            <a:spLocks noGrp="1"/>
          </p:cNvSpPr>
          <p:nvPr>
            <p:ph type="body" sz="quarter" idx="13"/>
          </p:nvPr>
        </p:nvSpPr>
        <p:spPr/>
        <p:txBody>
          <a:bodyPr/>
          <a:lstStyle/>
          <a:p>
            <a:pPr marL="285750" indent="-285750">
              <a:buFont typeface="Arial" panose="020B0604020202020204" pitchFamily="34" charset="0"/>
              <a:buChar char="•"/>
            </a:pPr>
            <a:r>
              <a:rPr lang="en-US" sz="2400" dirty="0"/>
              <a:t>How Classification Models Work</a:t>
            </a:r>
          </a:p>
        </p:txBody>
      </p:sp>
      <p:pic>
        <p:nvPicPr>
          <p:cNvPr id="5" name="Picture 4">
            <a:extLst>
              <a:ext uri="{FF2B5EF4-FFF2-40B4-BE49-F238E27FC236}">
                <a16:creationId xmlns:a16="http://schemas.microsoft.com/office/drawing/2014/main" id="{3CA813FD-E8B8-4E4F-B426-427324A60968}"/>
              </a:ext>
            </a:extLst>
          </p:cNvPr>
          <p:cNvPicPr>
            <a:picLocks noChangeAspect="1"/>
          </p:cNvPicPr>
          <p:nvPr/>
        </p:nvPicPr>
        <p:blipFill>
          <a:blip r:embed="rId2"/>
          <a:stretch>
            <a:fillRect/>
          </a:stretch>
        </p:blipFill>
        <p:spPr>
          <a:xfrm>
            <a:off x="1406867" y="1542277"/>
            <a:ext cx="8651534" cy="5135201"/>
          </a:xfrm>
          <a:prstGeom prst="rect">
            <a:avLst/>
          </a:prstGeom>
        </p:spPr>
      </p:pic>
    </p:spTree>
    <p:extLst>
      <p:ext uri="{BB962C8B-B14F-4D97-AF65-F5344CB8AC3E}">
        <p14:creationId xmlns:p14="http://schemas.microsoft.com/office/powerpoint/2010/main" val="48692605"/>
      </p:ext>
    </p:extLst>
  </p:cSld>
  <p:clrMapOvr>
    <a:masterClrMapping/>
  </p:clrMapOvr>
  <p:transition spd="slow">
    <p:push/>
  </p:transition>
</p:sld>
</file>

<file path=ppt/theme/theme1.xml><?xml version="1.0" encoding="utf-8"?>
<a:theme xmlns:a="http://schemas.openxmlformats.org/drawingml/2006/main" name="Custom Design">
  <a:themeElements>
    <a:clrScheme name="TML Colours">
      <a:dk1>
        <a:srgbClr val="4C4C4C"/>
      </a:dk1>
      <a:lt1>
        <a:srgbClr val="FFFFFF"/>
      </a:lt1>
      <a:dk2>
        <a:srgbClr val="6B6C6D"/>
      </a:dk2>
      <a:lt2>
        <a:srgbClr val="E7E6E6"/>
      </a:lt2>
      <a:accent1>
        <a:srgbClr val="FE6500"/>
      </a:accent1>
      <a:accent2>
        <a:srgbClr val="7A68AE"/>
      </a:accent2>
      <a:accent3>
        <a:srgbClr val="89D4DF"/>
      </a:accent3>
      <a:accent4>
        <a:srgbClr val="E60E64"/>
      </a:accent4>
      <a:accent5>
        <a:srgbClr val="09C199"/>
      </a:accent5>
      <a:accent6>
        <a:srgbClr val="FBBC85"/>
      </a:accent6>
      <a:hlink>
        <a:srgbClr val="FE6500"/>
      </a:hlink>
      <a:folHlink>
        <a:srgbClr val="89D3D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6C0D46-0C38-CD40-9A70-19A7F182495E}" vid="{084F04D3-330B-1647-833C-8CDB93C203C3}"/>
    </a:ext>
  </a:extLst>
</a:theme>
</file>

<file path=ppt/theme/theme2.xml><?xml version="1.0" encoding="utf-8"?>
<a:theme xmlns:a="http://schemas.openxmlformats.org/drawingml/2006/main" name="1_Custom Design">
  <a:themeElements>
    <a:clrScheme name="TML Colours">
      <a:dk1>
        <a:srgbClr val="4C4C4C"/>
      </a:dk1>
      <a:lt1>
        <a:srgbClr val="FFFFFF"/>
      </a:lt1>
      <a:dk2>
        <a:srgbClr val="6B6C6D"/>
      </a:dk2>
      <a:lt2>
        <a:srgbClr val="E7E6E6"/>
      </a:lt2>
      <a:accent1>
        <a:srgbClr val="FE6500"/>
      </a:accent1>
      <a:accent2>
        <a:srgbClr val="7A68AE"/>
      </a:accent2>
      <a:accent3>
        <a:srgbClr val="89D4DF"/>
      </a:accent3>
      <a:accent4>
        <a:srgbClr val="E60E64"/>
      </a:accent4>
      <a:accent5>
        <a:srgbClr val="09C199"/>
      </a:accent5>
      <a:accent6>
        <a:srgbClr val="FBBC85"/>
      </a:accent6>
      <a:hlink>
        <a:srgbClr val="FE6500"/>
      </a:hlink>
      <a:folHlink>
        <a:srgbClr val="89D3DE"/>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E6C0D46-0C38-CD40-9A70-19A7F182495E}" vid="{113DECB5-9FD4-844B-9314-755A71110A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3F76C7B5213943A230A0541504200B" ma:contentTypeVersion="11" ma:contentTypeDescription="Create a new document." ma:contentTypeScope="" ma:versionID="c1c4cad2a95c866b7854d0761631cc61">
  <xsd:schema xmlns:xsd="http://www.w3.org/2001/XMLSchema" xmlns:xs="http://www.w3.org/2001/XMLSchema" xmlns:p="http://schemas.microsoft.com/office/2006/metadata/properties" xmlns:ns2="81a4c40b-9631-4c55-b8cd-d934506eb6d2" xmlns:ns3="99eadbb5-0753-4648-bf03-39860adca0d8" targetNamespace="http://schemas.microsoft.com/office/2006/metadata/properties" ma:root="true" ma:fieldsID="62381f54a16a98731f588629048b543e" ns2:_="" ns3:_="">
    <xsd:import namespace="81a4c40b-9631-4c55-b8cd-d934506eb6d2"/>
    <xsd:import namespace="99eadbb5-0753-4648-bf03-39860adca0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a4c40b-9631-4c55-b8cd-d934506eb6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9eadbb5-0753-4648-bf03-39860adca0d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9eadbb5-0753-4648-bf03-39860adca0d8">
      <UserInfo>
        <DisplayName>Marketing Team Members Members</DisplayName>
        <AccountId>8</AccountId>
        <AccountType/>
      </UserInfo>
    </SharedWithUsers>
  </documentManagement>
</p:properties>
</file>

<file path=customXml/itemProps1.xml><?xml version="1.0" encoding="utf-8"?>
<ds:datastoreItem xmlns:ds="http://schemas.openxmlformats.org/officeDocument/2006/customXml" ds:itemID="{B2925ECC-24F8-43A4-B29C-AD10D3BAACC9}">
  <ds:schemaRefs>
    <ds:schemaRef ds:uri="81a4c40b-9631-4c55-b8cd-d934506eb6d2"/>
    <ds:schemaRef ds:uri="99eadbb5-0753-4648-bf03-39860adca0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4767C4D-DFB5-4E56-8B38-A2E9C369B524}">
  <ds:schemaRefs>
    <ds:schemaRef ds:uri="http://schemas.microsoft.com/sharepoint/v3/contenttype/forms"/>
  </ds:schemaRefs>
</ds:datastoreItem>
</file>

<file path=customXml/itemProps3.xml><?xml version="1.0" encoding="utf-8"?>
<ds:datastoreItem xmlns:ds="http://schemas.openxmlformats.org/officeDocument/2006/customXml" ds:itemID="{17286465-7AE8-47C8-B142-F97304A7E731}">
  <ds:schemaRefs>
    <ds:schemaRef ds:uri="76f151ac-6f66-4d00-ad1b-b61ac8a185c8"/>
    <ds:schemaRef ds:uri="99eadbb5-0753-4648-bf03-39860adca0d8"/>
    <ds:schemaRef ds:uri="9e1759ac-08f2-44c6-b470-7d392f801f7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Custom Design</Template>
  <TotalTime>245</TotalTime>
  <Words>2969</Words>
  <Application>Microsoft Office PowerPoint</Application>
  <PresentationFormat>Widescreen</PresentationFormat>
  <Paragraphs>444</Paragraphs>
  <Slides>53</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Agency FB</vt:lpstr>
      <vt:lpstr>Arial</vt:lpstr>
      <vt:lpstr>Calibri</vt:lpstr>
      <vt:lpstr>Calibri Light</vt:lpstr>
      <vt:lpstr>Century Gothic</vt:lpstr>
      <vt:lpstr>Wingdings 3</vt:lpstr>
      <vt:lpstr>Custom Design</vt:lpstr>
      <vt:lpstr>1_Custom Design</vt:lpstr>
      <vt:lpstr>Adversarial ML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Stuart Amm</dc:creator>
  <cp:lastModifiedBy>Edward Prior</cp:lastModifiedBy>
  <cp:revision>30</cp:revision>
  <dcterms:created xsi:type="dcterms:W3CDTF">2020-07-29T00:36:58Z</dcterms:created>
  <dcterms:modified xsi:type="dcterms:W3CDTF">2021-07-28T07:01:23Z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0x010100293F76C7B5213943A230A0541504200B</vt:lpwstr>
  </property>
  <property fmtid="{D5CDD505-2E9C-101B-9397-08002B2CF9AE}" pid="3" name="AuthorIds_UIVersion_3072">
    <vt:lpwstr>42</vt:lpwstr>
  </property>
</Properties>
</file>